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264" r:id="rId3"/>
    <p:sldId id="265" r:id="rId4"/>
    <p:sldId id="266" r:id="rId5"/>
    <p:sldId id="267" r:id="rId6"/>
    <p:sldId id="268" r:id="rId7"/>
    <p:sldId id="269" r:id="rId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E79"/>
    <a:srgbClr val="E7E6E6"/>
    <a:srgbClr val="042940"/>
    <a:srgbClr val="F2F2F2"/>
    <a:srgbClr val="8C7242"/>
    <a:srgbClr val="FDA264"/>
    <a:srgbClr val="A6A6A6"/>
    <a:srgbClr val="A69068"/>
    <a:srgbClr val="405F73"/>
    <a:srgbClr val="BF2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50" autoAdjust="0"/>
  </p:normalViewPr>
  <p:slideViewPr>
    <p:cSldViewPr snapToGrid="0">
      <p:cViewPr varScale="1">
        <p:scale>
          <a:sx n="67" d="100"/>
          <a:sy n="67" d="100"/>
        </p:scale>
        <p:origin x="6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9BCE690-9841-464C-A0C6-DAECCAA5B673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E034A6B-8E98-4D31-95FD-A59735C87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3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Done - Add legend back</a:t>
            </a:r>
          </a:p>
          <a:p>
            <a:r>
              <a:rPr lang="en-US" dirty="0" smtClean="0"/>
              <a:t>Done - $10 trillion</a:t>
            </a:r>
          </a:p>
          <a:p>
            <a:r>
              <a:rPr lang="en-US" dirty="0" smtClean="0"/>
              <a:t>7 military icons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4A6B-8E98-4D31-95FD-A59735C872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47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Unclos</a:t>
            </a:r>
            <a:r>
              <a:rPr lang="en-US" baseline="0" dirty="0" smtClean="0"/>
              <a:t> – in blue area</a:t>
            </a:r>
          </a:p>
          <a:p>
            <a:r>
              <a:rPr lang="en-US" baseline="0" dirty="0" smtClean="0"/>
              <a:t>4 icons on left, 3 on map (piracy and IUU multiple),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4A6B-8E98-4D31-95FD-A59735C872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78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4A6B-8E98-4D31-95FD-A59735C872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68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4A6B-8E98-4D31-95FD-A59735C872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36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4A6B-8E98-4D31-95FD-A59735C872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5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C178F-6612-439D-856F-1FF1D3F47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15EA-4793-4C92-8146-6679A4BB1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F06A6-0425-411A-969D-CB198977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7F942-9AF7-41EC-9569-B0D1EE7BE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813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0DDE-4860-421D-A7EE-7A64B5CE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67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42E88-47A4-4506-85E5-B7A1CC39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1F0DBA-A56B-4E87-ACBB-5C31A46E3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E9EAB-DFEA-4159-BD96-6CBDA783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1BB92-AC60-4964-905E-9DEB83F7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813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1EFD3-5B75-47EC-9CE5-C84E8DAF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3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457064-E7FB-4E2A-9B7C-0A29D8392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CA69E-828C-4821-BDA8-63BA6323D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C3FFD-2C69-4532-8976-399CCF0ED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84BA4-0073-40E1-B22D-E6306364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813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8A570-B5DB-4359-A078-E43ED99C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82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C178F-6612-439D-856F-1FF1D3F47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15EA-4793-4C92-8146-6679A4BB1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F06A6-0425-411A-969D-CB198977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7F942-9AF7-41EC-9569-B0D1EE7BE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0DDE-4860-421D-A7EE-7A64B5CE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45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3B40F-57EA-4FC9-BC5C-5B9BFFA8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267D6-AB0C-494B-973F-7173AEEE9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F9A3C-189F-4FB6-B463-8DCDB85EF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4E9BF-C2CE-479C-A93C-1161DFB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1EFB3-C740-4F7F-9F7C-8DE3FB58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80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E92AB-321B-4DEC-94A1-AF39A6E4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EDC9D-19AD-4396-AEED-BE985DA41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98237-B26B-4A06-8B52-7C7E20339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6E0B4-ED92-4D52-A0C3-2AD3C40F9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9A47D-8638-4AC5-A886-C2DC8C8EB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94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7C08B-BDCA-40D9-9963-0E8B4CF1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5F633-28BC-4A64-8B14-411E859FF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774BB-C39E-4FBE-9B75-21EC3971F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EEBAE-8999-47AB-8F09-64F2F674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CCD62-492A-4A12-B268-E2A9F79F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7A803-3DE6-4AD0-AE5F-75D66E12C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28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CC757-6884-48CF-A463-46E46325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F6C9C-E10F-44C3-968C-F8E0EE447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67300-0160-452A-9761-0D4B95D7D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4FF796-E61D-413C-8966-1616EE7A1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83C6C3-5AE2-4094-824D-45CF7B3A7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85F6E0-F279-475E-BBBA-21399A545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BD7AEC-449F-40F7-A180-C48747D09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BE3AE-0A43-4A4F-8514-45BDB2DC8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9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90FF7-B50E-4F53-854D-F1C978476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FD99A8-9472-42C2-B073-72F90C2A1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042FF-A750-4F51-BB5B-9237886F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A80DC-C22F-4C17-A1E4-A8097957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4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00C6E-0E42-41A3-83BB-7068108E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E9411-A1E9-4085-B6C8-FDD0ED88B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FE9D1-B1AC-4345-A60E-9417454E3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40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A51D-708D-4740-AD69-6F6282CF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09B4A-5542-4760-BF50-B9282C568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6C860-25C7-4C18-AA72-9CF49454F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46C86-C21D-4F67-B977-E8442284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22DAE-ACF1-4021-9412-DE52DD6F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08915-AA59-4C9F-859D-FE4970624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3B40F-57EA-4FC9-BC5C-5B9BFFA8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267D6-AB0C-494B-973F-7173AEEE9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F9A3C-189F-4FB6-B463-8DCDB85EF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4E9BF-C2CE-479C-A93C-1161DFB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813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1EFB3-C740-4F7F-9F7C-8DE3FB58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17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77E58-62FC-4ADA-A7DA-40113214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A2B5A-7C14-464E-9379-47E254AD74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F112D-53C6-4BBF-85DE-B3D79D5C3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27F87-903F-478F-A1A6-B57EFE803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41EBE-D94B-461D-84BE-B0BD4014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8DD28-C547-4E1B-AED3-E57D347E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11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42E88-47A4-4506-85E5-B7A1CC39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1F0DBA-A56B-4E87-ACBB-5C31A46E3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E9EAB-DFEA-4159-BD96-6CBDA783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1BB92-AC60-4964-905E-9DEB83F7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1EFD3-5B75-47EC-9CE5-C84E8DAF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457064-E7FB-4E2A-9B7C-0A29D8392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CA69E-828C-4821-BDA8-63BA6323D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C3FFD-2C69-4532-8976-399CCF0ED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84BA4-0073-40E1-B22D-E6306364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8A570-B5DB-4359-A078-E43ED99C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0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E92AB-321B-4DEC-94A1-AF39A6E4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EDC9D-19AD-4396-AEED-BE985DA41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98237-B26B-4A06-8B52-7C7E20339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6E0B4-ED92-4D52-A0C3-2AD3C40F9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813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9A47D-8638-4AC5-A886-C2DC8C8EB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7C08B-BDCA-40D9-9963-0E8B4CF1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5F633-28BC-4A64-8B14-411E859FF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774BB-C39E-4FBE-9B75-21EC3971F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EEBAE-8999-47AB-8F09-64F2F674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CCD62-492A-4A12-B268-E2A9F79F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813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7A803-3DE6-4AD0-AE5F-75D66E12C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4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CC757-6884-48CF-A463-46E46325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F6C9C-E10F-44C3-968C-F8E0EE447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67300-0160-452A-9761-0D4B95D7D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4FF796-E61D-413C-8966-1616EE7A1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83C6C3-5AE2-4094-824D-45CF7B3A7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85F6E0-F279-475E-BBBA-21399A545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BD7AEC-449F-40F7-A180-C48747D09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813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BE3AE-0A43-4A4F-8514-45BDB2DC8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6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90FF7-B50E-4F53-854D-F1C978476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FD99A8-9472-42C2-B073-72F90C2A1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042FF-A750-4F51-BB5B-9237886F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813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A80DC-C22F-4C17-A1E4-A8097957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39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4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A51D-708D-4740-AD69-6F6282CF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09B4A-5542-4760-BF50-B9282C568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6C860-25C7-4C18-AA72-9CF49454F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46C86-C21D-4F67-B977-E8442284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22DAE-ACF1-4021-9412-DE52DD6F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813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08915-AA59-4C9F-859D-FE4970624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9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77E58-62FC-4ADA-A7DA-40113214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A2B5A-7C14-464E-9379-47E254AD74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F112D-53C6-4BBF-85DE-B3D79D5C3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27F87-903F-478F-A1A6-B57EFE8031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41EBE-D94B-461D-84BE-B0BD4014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813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8DD28-C547-4E1B-AED3-E57D347E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813550"/>
            <a:ext cx="2743200" cy="365125"/>
          </a:xfrm>
          <a:prstGeom prst="rect">
            <a:avLst/>
          </a:prstGeom>
        </p:spPr>
        <p:txBody>
          <a:bodyPr/>
          <a:lstStyle/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89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7" b="8643"/>
          <a:stretch/>
        </p:blipFill>
        <p:spPr>
          <a:xfrm>
            <a:off x="0" y="165100"/>
            <a:ext cx="12192000" cy="6540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4480E7-B09D-405F-8429-578E9911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80BFF-5EFC-4FE5-968F-9C88CDC7B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588"/>
            <a:ext cx="12192000" cy="916517"/>
          </a:xfrm>
          <a:prstGeom prst="rect">
            <a:avLst/>
          </a:prstGeom>
          <a:solidFill>
            <a:srgbClr val="042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0" y="938213"/>
            <a:ext cx="12192000" cy="21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5120217" y="2647"/>
            <a:ext cx="1951567" cy="24553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200" b="1">
                <a:solidFill>
                  <a:schemeClr val="bg1"/>
                </a:solidFill>
                <a:cs typeface="Arial" panose="020B0604020202020204" pitchFamily="34" charset="0"/>
              </a:rPr>
              <a:t>UNCLASSIFIED</a:t>
            </a: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5950480"/>
            <a:ext cx="12192000" cy="916516"/>
          </a:xfrm>
          <a:prstGeom prst="rect">
            <a:avLst/>
          </a:prstGeom>
          <a:solidFill>
            <a:srgbClr val="042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0" y="5948364"/>
            <a:ext cx="12192000" cy="21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5120217" y="6608764"/>
            <a:ext cx="1951567" cy="247649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UNCLASSIFIED</a:t>
            </a:r>
          </a:p>
        </p:txBody>
      </p:sp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1701800" y="6069013"/>
            <a:ext cx="89175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dist" eaLnBrk="1" hangingPunct="1">
              <a:defRPr/>
            </a:pPr>
            <a:r>
              <a:rPr lang="en-US" alt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UNITED STATES PACIFIC FLEET</a:t>
            </a:r>
          </a:p>
        </p:txBody>
      </p:sp>
      <p:pic>
        <p:nvPicPr>
          <p:cNvPr id="14" name="Picture 14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3" y="5387446"/>
            <a:ext cx="1115484" cy="112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61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4480E7-B09D-405F-8429-578E9911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80BFF-5EFC-4FE5-968F-9C88CDC7B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BB4C-A4BA-458C-8B22-D70716164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39403-A7BB-4880-9CDD-D8E0FC153A4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9A3C9-0B89-4BA7-9D3A-55F3A53A01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1A2C4-6C86-4E93-9BC1-D9620B94A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9396F-1D5D-4272-8D30-B0678D81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1.jpe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.jpe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0284" y="2013856"/>
            <a:ext cx="6749144" cy="2923877"/>
          </a:xfrm>
          <a:prstGeom prst="rect">
            <a:avLst/>
          </a:prstGeom>
          <a:solidFill>
            <a:srgbClr val="E7E6E6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Security &amp; Stability </a:t>
            </a:r>
          </a:p>
          <a:p>
            <a:pPr algn="ctr"/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the Indo-Pacific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ADMM+ Experts’ Working Group 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 Maritime Security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ADM Sam Paparo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Commander, U.S. Pacific Fleet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3AE5732F-63E3-4364-835A-869F3BF33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DC7DF79-3C1F-4028-9892-EED786F07873}"/>
                </a:ext>
              </a:extLst>
            </p:cNvPr>
            <p:cNvSpPr/>
            <p:nvPr/>
          </p:nvSpPr>
          <p:spPr>
            <a:xfrm>
              <a:off x="360218" y="1016000"/>
              <a:ext cx="1985818" cy="5107709"/>
            </a:xfrm>
            <a:prstGeom prst="rect">
              <a:avLst/>
            </a:prstGeom>
            <a:solidFill>
              <a:srgbClr val="042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5C27C65-1B5D-4D51-A443-D8D7DE80DC11}"/>
              </a:ext>
            </a:extLst>
          </p:cNvPr>
          <p:cNvSpPr txBox="1"/>
          <p:nvPr/>
        </p:nvSpPr>
        <p:spPr>
          <a:xfrm>
            <a:off x="163629" y="87870"/>
            <a:ext cx="68374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at Stake in the Indo-Pacific?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0771D5-E877-4311-9A3A-247B6FA2C5FB}"/>
              </a:ext>
            </a:extLst>
          </p:cNvPr>
          <p:cNvGrpSpPr/>
          <p:nvPr/>
        </p:nvGrpSpPr>
        <p:grpSpPr>
          <a:xfrm>
            <a:off x="6430953" y="5680364"/>
            <a:ext cx="5761047" cy="1177636"/>
            <a:chOff x="5630388" y="5039938"/>
            <a:chExt cx="3968453" cy="811206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8F6FBD8A-C98D-40B7-BF97-AE409D799F0D}"/>
                </a:ext>
              </a:extLst>
            </p:cNvPr>
            <p:cNvSpPr/>
            <p:nvPr/>
          </p:nvSpPr>
          <p:spPr>
            <a:xfrm>
              <a:off x="5630388" y="5039939"/>
              <a:ext cx="3518421" cy="811205"/>
            </a:xfrm>
            <a:prstGeom prst="parallelogram">
              <a:avLst>
                <a:gd name="adj" fmla="val 68266"/>
              </a:avLst>
            </a:prstGeom>
            <a:solidFill>
              <a:srgbClr val="1C1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EF8572-5FF2-4ED9-BCEC-2AD199635856}"/>
                </a:ext>
              </a:extLst>
            </p:cNvPr>
            <p:cNvSpPr/>
            <p:nvPr/>
          </p:nvSpPr>
          <p:spPr>
            <a:xfrm>
              <a:off x="8552461" y="5039938"/>
              <a:ext cx="1046380" cy="811205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201F56A-4901-4B48-99A9-A2F0CE9E5961}"/>
              </a:ext>
            </a:extLst>
          </p:cNvPr>
          <p:cNvSpPr txBox="1"/>
          <p:nvPr/>
        </p:nvSpPr>
        <p:spPr>
          <a:xfrm>
            <a:off x="7010398" y="5853682"/>
            <a:ext cx="5123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 Access to the Trade &amp; Resources We All Depend On</a:t>
            </a:r>
            <a:endParaRPr 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D63DD1-FA36-48E1-8EC2-F4AF25E285DB}"/>
              </a:ext>
            </a:extLst>
          </p:cNvPr>
          <p:cNvSpPr txBox="1"/>
          <p:nvPr/>
        </p:nvSpPr>
        <p:spPr>
          <a:xfrm>
            <a:off x="18026" y="1061432"/>
            <a:ext cx="250350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pPr lvl="0">
              <a:spcBef>
                <a:spcPts val="600"/>
              </a:spcBef>
            </a:pPr>
            <a:r>
              <a:rPr lang="en-US" sz="13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</a:t>
            </a:r>
            <a:r>
              <a:rPr lang="en-US" sz="13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of the world’s population depends on fish </a:t>
            </a:r>
            <a:r>
              <a:rPr lang="en-US" sz="13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least 20% of their animal protein and </a:t>
            </a:r>
            <a:r>
              <a:rPr lang="en-US" sz="13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of the global  catch is IUU </a:t>
            </a:r>
            <a:r>
              <a:rPr lang="en-US" sz="13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fishing – an </a:t>
            </a:r>
            <a:r>
              <a:rPr lang="en-US" sz="13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unsustainable mismatch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E1A2FE-6986-4B65-8A38-6F3ACA64101F}"/>
              </a:ext>
            </a:extLst>
          </p:cNvPr>
          <p:cNvSpPr txBox="1"/>
          <p:nvPr/>
        </p:nvSpPr>
        <p:spPr>
          <a:xfrm>
            <a:off x="24557" y="2758559"/>
            <a:ext cx="25035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</a:p>
          <a:p>
            <a:pPr>
              <a:spcBef>
                <a:spcPts val="600"/>
              </a:spcBef>
            </a:pP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 </a:t>
            </a:r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routes that avoid the SCS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2.5 days /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</a:t>
            </a:r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difference multiplied by the 84,000 ship 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transits / yr = </a:t>
            </a:r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additional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575 years</a:t>
            </a:r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endParaRPr lang="en-US" sz="1300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3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Roughly </a:t>
            </a:r>
            <a:r>
              <a:rPr lang="en-US" sz="13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 trillion </a:t>
            </a:r>
            <a:r>
              <a:rPr lang="en-US" sz="13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financial transactions travel via </a:t>
            </a:r>
            <a:r>
              <a:rPr lang="en-US" sz="13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Indo-Pacific submarine </a:t>
            </a:r>
            <a:r>
              <a:rPr lang="en-US" sz="13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cables </a:t>
            </a:r>
            <a:r>
              <a:rPr lang="en-US" sz="13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9A3DE5-7312-4176-A7B7-7A4A1B3B11FA}"/>
              </a:ext>
            </a:extLst>
          </p:cNvPr>
          <p:cNvSpPr txBox="1"/>
          <p:nvPr/>
        </p:nvSpPr>
        <p:spPr>
          <a:xfrm>
            <a:off x="0" y="5330198"/>
            <a:ext cx="250350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pPr>
              <a:spcBef>
                <a:spcPts val="600"/>
              </a:spcBef>
            </a:pPr>
            <a:r>
              <a:rPr lang="en-US" sz="13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SCS holds </a:t>
            </a:r>
            <a:r>
              <a:rPr lang="en-US" sz="13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sz="13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 trillion </a:t>
            </a:r>
            <a:r>
              <a:rPr lang="en-US" sz="13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cubic feet of </a:t>
            </a:r>
            <a:r>
              <a:rPr lang="en-US" sz="13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gas and 11 billion barrels </a:t>
            </a:r>
            <a:r>
              <a:rPr lang="en-US" sz="13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3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</a:t>
            </a:r>
            <a:r>
              <a:rPr lang="en-US" sz="13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proved and probable reserves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821" y="896836"/>
            <a:ext cx="3539854" cy="7730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663" r="24168"/>
          <a:stretch/>
        </p:blipFill>
        <p:spPr>
          <a:xfrm>
            <a:off x="2011052" y="4038645"/>
            <a:ext cx="221457" cy="40141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104209" y="2512019"/>
            <a:ext cx="318444" cy="324594"/>
            <a:chOff x="-1212783" y="1669885"/>
            <a:chExt cx="487656" cy="487656"/>
          </a:xfrm>
        </p:grpSpPr>
        <p:sp>
          <p:nvSpPr>
            <p:cNvPr id="18" name="Oval 17"/>
            <p:cNvSpPr/>
            <p:nvPr/>
          </p:nvSpPr>
          <p:spPr>
            <a:xfrm>
              <a:off x="-1212783" y="1669885"/>
              <a:ext cx="487656" cy="4876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1EE7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0663" r="24168"/>
            <a:stretch/>
          </p:blipFill>
          <p:spPr>
            <a:xfrm>
              <a:off x="-1079684" y="1713005"/>
              <a:ext cx="221457" cy="401415"/>
            </a:xfrm>
            <a:prstGeom prst="rect">
              <a:avLst/>
            </a:prstGeom>
          </p:spPr>
        </p:pic>
      </p:grpSp>
      <p:sp>
        <p:nvSpPr>
          <p:cNvPr id="20" name="Isosceles Triangle 19"/>
          <p:cNvSpPr/>
          <p:nvPr/>
        </p:nvSpPr>
        <p:spPr>
          <a:xfrm rot="18869890">
            <a:off x="9973292" y="2387757"/>
            <a:ext cx="149274" cy="172454"/>
          </a:xfrm>
          <a:prstGeom prst="triangle">
            <a:avLst/>
          </a:prstGeom>
          <a:solidFill>
            <a:schemeClr val="bg1"/>
          </a:solidFill>
          <a:ln>
            <a:solidFill>
              <a:srgbClr val="F1EE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1774636" y="977637"/>
            <a:ext cx="394705" cy="36707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0437" y1="35331" x2="50437" y2="35331"/>
                        <a14:foregroundMark x1="37318" y1="41325" x2="37318" y2="41325"/>
                        <a14:foregroundMark x1="47813" y1="42902" x2="47813" y2="42902"/>
                        <a14:foregroundMark x1="63265" y1="42902" x2="63265" y2="42902"/>
                        <a14:foregroundMark x1="63265" y1="48580" x2="63265" y2="48580"/>
                        <a14:foregroundMark x1="35569" y1="50473" x2="35569" y2="50473"/>
                        <a14:foregroundMark x1="37609" y1="59937" x2="37609" y2="59937"/>
                        <a14:backgroundMark x1="21866" y1="50158" x2="21866" y2="50158"/>
                        <a14:backgroundMark x1="23324" y1="36593" x2="21283" y2="76025"/>
                        <a14:backgroundMark x1="19534" y1="30915" x2="57434" y2="21451"/>
                        <a14:backgroundMark x1="60641" y1="24606" x2="80758" y2="56467"/>
                        <a14:backgroundMark x1="75510" y1="37224" x2="73178" y2="76972"/>
                        <a14:backgroundMark x1="69679" y1="76025" x2="34402" y2="81703"/>
                        <a14:backgroundMark x1="22449" y1="66246" x2="25656" y2="79495"/>
                        <a14:backgroundMark x1="25948" y1="33438" x2="27405" y2="61830"/>
                        <a14:backgroundMark x1="71720" y1="52997" x2="72303" y2="66246"/>
                        <a14:backgroundMark x1="26531" y1="71924" x2="35277" y2="80442"/>
                        <a14:backgroundMark x1="40816" y1="46057" x2="57143" y2="46057"/>
                        <a14:backgroundMark x1="42566" y1="40379" x2="42566" y2="40379"/>
                        <a14:backgroundMark x1="42566" y1="37539" x2="42857" y2="37539"/>
                        <a14:backgroundMark x1="47230" y1="37224" x2="47230" y2="37224"/>
                        <a14:backgroundMark x1="59184" y1="50473" x2="59184" y2="50473"/>
                        <a14:backgroundMark x1="37901" y1="50789" x2="37901" y2="50789"/>
                      </a14:backgroundRemoval>
                    </a14:imgEffect>
                  </a14:imgLayer>
                </a14:imgProps>
              </a:ext>
            </a:extLst>
          </a:blip>
          <a:srcRect l="25529" t="25680" r="25103" b="22164"/>
          <a:stretch/>
        </p:blipFill>
        <p:spPr>
          <a:xfrm>
            <a:off x="1868293" y="2745686"/>
            <a:ext cx="438680" cy="428316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8984818" y="4050150"/>
            <a:ext cx="318444" cy="324594"/>
            <a:chOff x="-1212783" y="1669885"/>
            <a:chExt cx="487656" cy="487656"/>
          </a:xfrm>
        </p:grpSpPr>
        <p:sp>
          <p:nvSpPr>
            <p:cNvPr id="58" name="Oval 57"/>
            <p:cNvSpPr/>
            <p:nvPr/>
          </p:nvSpPr>
          <p:spPr>
            <a:xfrm>
              <a:off x="-1212783" y="1669885"/>
              <a:ext cx="487656" cy="4876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1EE7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0663" r="24168"/>
            <a:stretch/>
          </p:blipFill>
          <p:spPr>
            <a:xfrm>
              <a:off x="-1079684" y="1713005"/>
              <a:ext cx="221457" cy="401415"/>
            </a:xfrm>
            <a:prstGeom prst="rect">
              <a:avLst/>
            </a:prstGeom>
          </p:spPr>
        </p:pic>
      </p:grpSp>
      <p:sp>
        <p:nvSpPr>
          <p:cNvPr id="62" name="Isosceles Triangle 61"/>
          <p:cNvSpPr/>
          <p:nvPr/>
        </p:nvSpPr>
        <p:spPr>
          <a:xfrm rot="18869890" flipV="1">
            <a:off x="9318426" y="4324855"/>
            <a:ext cx="127599" cy="205787"/>
          </a:xfrm>
          <a:prstGeom prst="triangle">
            <a:avLst/>
          </a:prstGeom>
          <a:solidFill>
            <a:schemeClr val="bg1"/>
          </a:solidFill>
          <a:ln>
            <a:solidFill>
              <a:srgbClr val="F1EE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546135" y="4873135"/>
            <a:ext cx="341828" cy="3418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 rot="10800000" flipV="1">
            <a:off x="5644839" y="4639147"/>
            <a:ext cx="144419" cy="1828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549" y="4903615"/>
            <a:ext cx="260240" cy="26024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36" y="5187866"/>
            <a:ext cx="521134" cy="521134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6151981" y="3889638"/>
            <a:ext cx="341828" cy="554564"/>
            <a:chOff x="6628356" y="2064529"/>
            <a:chExt cx="341828" cy="554564"/>
          </a:xfrm>
        </p:grpSpPr>
        <p:sp>
          <p:nvSpPr>
            <p:cNvPr id="66" name="Oval 65"/>
            <p:cNvSpPr/>
            <p:nvPr/>
          </p:nvSpPr>
          <p:spPr>
            <a:xfrm>
              <a:off x="6628356" y="2064529"/>
              <a:ext cx="341828" cy="3418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66"/>
            <p:cNvSpPr/>
            <p:nvPr/>
          </p:nvSpPr>
          <p:spPr>
            <a:xfrm rot="10800000">
              <a:off x="6724633" y="2446639"/>
              <a:ext cx="149274" cy="17245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770" y="2095009"/>
              <a:ext cx="260240" cy="26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13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" name="Picture 4" descr="Map&#10;&#10;Description automatically generated">
                <a:extLst>
                  <a:ext uri="{FF2B5EF4-FFF2-40B4-BE49-F238E27FC236}">
                    <a16:creationId xmlns:a16="http://schemas.microsoft.com/office/drawing/2014/main" id="{3AE5732F-63E3-4364-835A-869F3BF33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DC7DF79-3C1F-4028-9892-EED786F07873}"/>
                  </a:ext>
                </a:extLst>
              </p:cNvPr>
              <p:cNvSpPr/>
              <p:nvPr/>
            </p:nvSpPr>
            <p:spPr>
              <a:xfrm>
                <a:off x="360218" y="1016000"/>
                <a:ext cx="1985818" cy="5107709"/>
              </a:xfrm>
              <a:prstGeom prst="rect">
                <a:avLst/>
              </a:prstGeom>
              <a:solidFill>
                <a:srgbClr val="042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6225" y="900889"/>
              <a:ext cx="9376478" cy="576387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5C27C65-1B5D-4D51-A443-D8D7DE80DC11}"/>
              </a:ext>
            </a:extLst>
          </p:cNvPr>
          <p:cNvSpPr txBox="1"/>
          <p:nvPr/>
        </p:nvSpPr>
        <p:spPr>
          <a:xfrm>
            <a:off x="-113709" y="87870"/>
            <a:ext cx="7281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Threatening the 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Indo-Pacific?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0771D5-E877-4311-9A3A-247B6FA2C5FB}"/>
              </a:ext>
            </a:extLst>
          </p:cNvPr>
          <p:cNvGrpSpPr/>
          <p:nvPr/>
        </p:nvGrpSpPr>
        <p:grpSpPr>
          <a:xfrm>
            <a:off x="6430953" y="5680364"/>
            <a:ext cx="5761047" cy="1177636"/>
            <a:chOff x="5630388" y="5039938"/>
            <a:chExt cx="3968453" cy="811206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8F6FBD8A-C98D-40B7-BF97-AE409D799F0D}"/>
                </a:ext>
              </a:extLst>
            </p:cNvPr>
            <p:cNvSpPr/>
            <p:nvPr/>
          </p:nvSpPr>
          <p:spPr>
            <a:xfrm>
              <a:off x="5630388" y="5039939"/>
              <a:ext cx="3518421" cy="811205"/>
            </a:xfrm>
            <a:prstGeom prst="parallelogram">
              <a:avLst>
                <a:gd name="adj" fmla="val 68266"/>
              </a:avLst>
            </a:prstGeom>
            <a:solidFill>
              <a:srgbClr val="1C1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EF8572-5FF2-4ED9-BCEC-2AD199635856}"/>
                </a:ext>
              </a:extLst>
            </p:cNvPr>
            <p:cNvSpPr/>
            <p:nvPr/>
          </p:nvSpPr>
          <p:spPr>
            <a:xfrm>
              <a:off x="8552461" y="5039938"/>
              <a:ext cx="1046380" cy="811205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201F56A-4901-4B48-99A9-A2F0CE9E5961}"/>
              </a:ext>
            </a:extLst>
          </p:cNvPr>
          <p:cNvSpPr txBox="1"/>
          <p:nvPr/>
        </p:nvSpPr>
        <p:spPr>
          <a:xfrm>
            <a:off x="6724073" y="5853682"/>
            <a:ext cx="5421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Complicated Challenges with Long Term Impacts </a:t>
            </a:r>
            <a:endParaRPr 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63DD1-FA36-48E1-8EC2-F4AF25E285DB}"/>
              </a:ext>
            </a:extLst>
          </p:cNvPr>
          <p:cNvSpPr txBox="1"/>
          <p:nvPr/>
        </p:nvSpPr>
        <p:spPr>
          <a:xfrm>
            <a:off x="23813" y="1048042"/>
            <a:ext cx="25035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PIRACY</a:t>
            </a:r>
            <a:endParaRPr lang="en-US" sz="16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41%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global incidents occur in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Southeast Asian 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</a:t>
            </a:r>
            <a:endParaRPr lang="en-US" sz="13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E1A2FE-6986-4B65-8A38-6F3ACA64101F}"/>
              </a:ext>
            </a:extLst>
          </p:cNvPr>
          <p:cNvSpPr txBox="1"/>
          <p:nvPr/>
        </p:nvSpPr>
        <p:spPr>
          <a:xfrm>
            <a:off x="-25402" y="2102372"/>
            <a:ext cx="250697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IUU FISHING</a:t>
            </a:r>
            <a:endParaRPr lang="en-US" sz="16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million tons 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fish are lost globally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year 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IUU fishing activity</a:t>
            </a:r>
          </a:p>
          <a:p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1/5 fish 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caught and sold illegally, worth an estimated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$23.5 billion 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annually</a:t>
            </a:r>
          </a:p>
          <a:p>
            <a:pPr algn="ctr"/>
            <a:endParaRPr lang="en-US" sz="12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A3DE5-7312-4176-A7B7-7A4A1B3B11FA}"/>
              </a:ext>
            </a:extLst>
          </p:cNvPr>
          <p:cNvSpPr txBox="1"/>
          <p:nvPr/>
        </p:nvSpPr>
        <p:spPr>
          <a:xfrm>
            <a:off x="23813" y="5298308"/>
            <a:ext cx="25035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</a:t>
            </a:r>
            <a:endParaRPr lang="en-US" sz="16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levels in the western Pacific Ocean are increasing at a rate </a:t>
            </a:r>
          </a:p>
          <a:p>
            <a:r>
              <a:rPr lang="en-US" sz="1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2-3 x</a:t>
            </a:r>
            <a:r>
              <a:rPr lang="en-US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1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average</a:t>
            </a:r>
          </a:p>
          <a:p>
            <a:r>
              <a:rPr lang="en-US" sz="1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</a:t>
            </a:r>
            <a:r>
              <a:rPr lang="en-US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coral reefs in the Pacific Island region could suffer severe degradation</a:t>
            </a: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E1A2FE-6986-4B65-8A38-6F3ACA64101F}"/>
              </a:ext>
            </a:extLst>
          </p:cNvPr>
          <p:cNvSpPr txBox="1"/>
          <p:nvPr/>
        </p:nvSpPr>
        <p:spPr>
          <a:xfrm>
            <a:off x="2981" y="3733305"/>
            <a:ext cx="25035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UNCLOS </a:t>
            </a:r>
          </a:p>
          <a:p>
            <a:pPr algn="ctr"/>
            <a:r>
              <a:rPr lang="en-US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VIOLATIONS</a:t>
            </a:r>
            <a:endParaRPr lang="en-US" sz="16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China’s 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 in the </a:t>
            </a:r>
            <a:r>
              <a:rPr lang="en-US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SCS 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 undermine 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are</a:t>
            </a:r>
          </a:p>
          <a:p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odds with the principle of 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freedom of navigation 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for </a:t>
            </a:r>
            <a:r>
              <a:rPr lang="en-US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UNCLOS</a:t>
            </a: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1883453" y="3782825"/>
            <a:ext cx="437069" cy="377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63370" y1="82069" x2="63370" y2="82069"/>
                        <a14:foregroundMark x1="68370" y1="88506" x2="68370" y2="88506"/>
                        <a14:foregroundMark x1="73804" y1="85287" x2="73804" y2="85287"/>
                        <a14:foregroundMark x1="25978" y1="86207" x2="25978" y2="86207"/>
                        <a14:foregroundMark x1="29457" y1="87126" x2="29457" y2="87126"/>
                        <a14:foregroundMark x1="34674" y1="77931" x2="34674" y2="77931"/>
                        <a14:foregroundMark x1="22717" y1="34713" x2="22717" y2="34713"/>
                        <a14:foregroundMark x1="49022" y1="12184" x2="49022" y2="12184"/>
                        <a14:foregroundMark x1="54348" y1="54483" x2="54348" y2="54483"/>
                        <a14:foregroundMark x1="69022" y1="52644" x2="69022" y2="52644"/>
                        <a14:foregroundMark x1="41522" y1="82759" x2="41522" y2="82759"/>
                        <a14:backgroundMark x1="46413" y1="70345" x2="46413" y2="70345"/>
                        <a14:backgroundMark x1="33478" y1="51954" x2="33478" y2="51954"/>
                        <a14:backgroundMark x1="60652" y1="61839" x2="60652" y2="61839"/>
                        <a14:backgroundMark x1="34239" y1="54023" x2="34239" y2="54023"/>
                        <a14:backgroundMark x1="48587" y1="78391" x2="48587" y2="78391"/>
                        <a14:backgroundMark x1="73587" y1="43218" x2="73587" y2="43218"/>
                        <a14:backgroundMark x1="76848" y1="34713" x2="76848" y2="34713"/>
                        <a14:backgroundMark x1="78261" y1="30805" x2="78261" y2="30805"/>
                        <a14:backgroundMark x1="78804" y1="28506" x2="78804" y2="28506"/>
                        <a14:backgroundMark x1="75761" y1="38161" x2="75761" y2="38161"/>
                        <a14:backgroundMark x1="72283" y1="45977" x2="72283" y2="45977"/>
                        <a14:backgroundMark x1="70761" y1="48966" x2="70761" y2="48966"/>
                        <a14:backgroundMark x1="66522" y1="51724" x2="66522" y2="51724"/>
                        <a14:backgroundMark x1="67283" y1="84828" x2="67283" y2="84828"/>
                      </a14:backgroundRemoval>
                    </a14:imgEffect>
                  </a14:imgLayer>
                </a14:imgProps>
              </a:ext>
            </a:extLst>
          </a:blip>
          <a:srcRect l="16280" r="14676"/>
          <a:stretch/>
        </p:blipFill>
        <p:spPr>
          <a:xfrm>
            <a:off x="1861602" y="1052868"/>
            <a:ext cx="476779" cy="3265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78" b="76667" l="16600" r="86600">
                        <a14:foregroundMark x1="29600" y1="35000" x2="29600" y2="35000"/>
                        <a14:foregroundMark x1="53400" y1="55370" x2="53400" y2="55370"/>
                        <a14:foregroundMark x1="70600" y1="49815" x2="70600" y2="49815"/>
                        <a14:foregroundMark x1="66000" y1="35556" x2="66000" y2="35556"/>
                        <a14:backgroundMark x1="41600" y1="53333" x2="41600" y2="53333"/>
                      </a14:backgroundRemoval>
                    </a14:imgEffect>
                  </a14:imgLayer>
                </a14:imgProps>
              </a:ext>
            </a:extLst>
          </a:blip>
          <a:srcRect l="14400" t="8519" r="12600" b="22963"/>
          <a:stretch/>
        </p:blipFill>
        <p:spPr>
          <a:xfrm>
            <a:off x="1908967" y="2014894"/>
            <a:ext cx="452884" cy="4590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1908967" y="5105047"/>
            <a:ext cx="516646" cy="51664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573465" y="4359224"/>
            <a:ext cx="333673" cy="333673"/>
            <a:chOff x="-1818442" y="1913488"/>
            <a:chExt cx="953336" cy="9533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Oval 22"/>
            <p:cNvSpPr/>
            <p:nvPr/>
          </p:nvSpPr>
          <p:spPr>
            <a:xfrm>
              <a:off x="-1818442" y="1913488"/>
              <a:ext cx="953336" cy="953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278" b="76667" l="16600" r="86600">
                          <a14:foregroundMark x1="29600" y1="35000" x2="29600" y2="35000"/>
                          <a14:foregroundMark x1="53400" y1="55370" x2="53400" y2="55370"/>
                          <a14:foregroundMark x1="70600" y1="49815" x2="70600" y2="49815"/>
                          <a14:foregroundMark x1="66000" y1="35556" x2="66000" y2="35556"/>
                          <a14:backgroundMark x1="41600" y1="53333" x2="41600" y2="53333"/>
                        </a14:backgroundRemoval>
                      </a14:imgEffect>
                    </a14:imgLayer>
                  </a14:imgProps>
                </a:ext>
              </a:extLst>
            </a:blip>
            <a:srcRect l="14400" t="8519" r="12600" b="22963"/>
            <a:stretch/>
          </p:blipFill>
          <p:spPr>
            <a:xfrm>
              <a:off x="-1774866" y="1938337"/>
              <a:ext cx="891423" cy="90363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923291" y="3566287"/>
            <a:ext cx="350509" cy="350509"/>
            <a:chOff x="-1820082" y="3093186"/>
            <a:chExt cx="953336" cy="9533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Oval 24"/>
            <p:cNvSpPr/>
            <p:nvPr/>
          </p:nvSpPr>
          <p:spPr>
            <a:xfrm>
              <a:off x="-1820082" y="3093186"/>
              <a:ext cx="953336" cy="953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791926" y="3236816"/>
              <a:ext cx="894224" cy="772756"/>
            </a:xfrm>
            <a:prstGeom prst="rect">
              <a:avLst/>
            </a:prstGeom>
          </p:spPr>
        </p:pic>
      </p:grpSp>
      <p:sp>
        <p:nvSpPr>
          <p:cNvPr id="31" name="Isosceles Triangle 30"/>
          <p:cNvSpPr/>
          <p:nvPr/>
        </p:nvSpPr>
        <p:spPr>
          <a:xfrm rot="2970155">
            <a:off x="5281578" y="5097894"/>
            <a:ext cx="149274" cy="17245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4989541" y="5202359"/>
            <a:ext cx="287617" cy="287617"/>
            <a:chOff x="-1905000" y="1332664"/>
            <a:chExt cx="953336" cy="9533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-1905000" y="1332664"/>
              <a:ext cx="953336" cy="953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0000">
                          <a14:foregroundMark x1="63370" y1="82069" x2="63370" y2="82069"/>
                          <a14:foregroundMark x1="68370" y1="88506" x2="68370" y2="88506"/>
                          <a14:foregroundMark x1="73804" y1="85287" x2="73804" y2="85287"/>
                          <a14:foregroundMark x1="25978" y1="86207" x2="25978" y2="86207"/>
                          <a14:foregroundMark x1="29457" y1="87126" x2="29457" y2="87126"/>
                          <a14:foregroundMark x1="34674" y1="77931" x2="34674" y2="77931"/>
                          <a14:foregroundMark x1="22717" y1="34713" x2="22717" y2="34713"/>
                          <a14:foregroundMark x1="49022" y1="12184" x2="49022" y2="12184"/>
                          <a14:foregroundMark x1="54348" y1="54483" x2="54348" y2="54483"/>
                          <a14:foregroundMark x1="69022" y1="52644" x2="69022" y2="52644"/>
                          <a14:foregroundMark x1="41522" y1="82759" x2="41522" y2="82759"/>
                          <a14:backgroundMark x1="46413" y1="70345" x2="46413" y2="70345"/>
                          <a14:backgroundMark x1="33478" y1="51954" x2="33478" y2="51954"/>
                          <a14:backgroundMark x1="60652" y1="61839" x2="60652" y2="61839"/>
                          <a14:backgroundMark x1="34239" y1="54023" x2="34239" y2="54023"/>
                          <a14:backgroundMark x1="48587" y1="78391" x2="48587" y2="78391"/>
                          <a14:backgroundMark x1="73587" y1="43218" x2="73587" y2="43218"/>
                          <a14:backgroundMark x1="76848" y1="34713" x2="76848" y2="34713"/>
                          <a14:backgroundMark x1="78261" y1="30805" x2="78261" y2="30805"/>
                          <a14:backgroundMark x1="78804" y1="28506" x2="78804" y2="28506"/>
                          <a14:backgroundMark x1="75761" y1="38161" x2="75761" y2="38161"/>
                          <a14:backgroundMark x1="72283" y1="45977" x2="72283" y2="45977"/>
                          <a14:backgroundMark x1="70761" y1="48966" x2="70761" y2="48966"/>
                          <a14:backgroundMark x1="66522" y1="51724" x2="66522" y2="51724"/>
                          <a14:backgroundMark x1="67283" y1="84828" x2="67283" y2="84828"/>
                        </a14:backgroundRemoval>
                      </a14:imgEffect>
                    </a14:imgLayer>
                  </a14:imgProps>
                </a:ext>
              </a:extLst>
            </a:blip>
            <a:srcRect l="16280" r="14676"/>
            <a:stretch/>
          </p:blipFill>
          <p:spPr>
            <a:xfrm>
              <a:off x="-1854324" y="1518695"/>
              <a:ext cx="851984" cy="583458"/>
            </a:xfrm>
            <a:prstGeom prst="rect">
              <a:avLst/>
            </a:prstGeom>
          </p:spPr>
        </p:pic>
      </p:grpSp>
      <p:sp>
        <p:nvSpPr>
          <p:cNvPr id="35" name="Isosceles Triangle 34"/>
          <p:cNvSpPr/>
          <p:nvPr/>
        </p:nvSpPr>
        <p:spPr>
          <a:xfrm rot="10800000">
            <a:off x="5025871" y="4722462"/>
            <a:ext cx="149274" cy="17245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954558" y="4410722"/>
            <a:ext cx="287617" cy="287617"/>
            <a:chOff x="-1905000" y="1332664"/>
            <a:chExt cx="953336" cy="9533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Oval 36"/>
            <p:cNvSpPr/>
            <p:nvPr/>
          </p:nvSpPr>
          <p:spPr>
            <a:xfrm>
              <a:off x="-1905000" y="1332664"/>
              <a:ext cx="953336" cy="953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0000">
                          <a14:foregroundMark x1="63370" y1="82069" x2="63370" y2="82069"/>
                          <a14:foregroundMark x1="68370" y1="88506" x2="68370" y2="88506"/>
                          <a14:foregroundMark x1="73804" y1="85287" x2="73804" y2="85287"/>
                          <a14:foregroundMark x1="25978" y1="86207" x2="25978" y2="86207"/>
                          <a14:foregroundMark x1="29457" y1="87126" x2="29457" y2="87126"/>
                          <a14:foregroundMark x1="34674" y1="77931" x2="34674" y2="77931"/>
                          <a14:foregroundMark x1="22717" y1="34713" x2="22717" y2="34713"/>
                          <a14:foregroundMark x1="49022" y1="12184" x2="49022" y2="12184"/>
                          <a14:foregroundMark x1="54348" y1="54483" x2="54348" y2="54483"/>
                          <a14:foregroundMark x1="69022" y1="52644" x2="69022" y2="52644"/>
                          <a14:foregroundMark x1="41522" y1="82759" x2="41522" y2="82759"/>
                          <a14:backgroundMark x1="46413" y1="70345" x2="46413" y2="70345"/>
                          <a14:backgroundMark x1="33478" y1="51954" x2="33478" y2="51954"/>
                          <a14:backgroundMark x1="60652" y1="61839" x2="60652" y2="61839"/>
                          <a14:backgroundMark x1="34239" y1="54023" x2="34239" y2="54023"/>
                          <a14:backgroundMark x1="48587" y1="78391" x2="48587" y2="78391"/>
                          <a14:backgroundMark x1="73587" y1="43218" x2="73587" y2="43218"/>
                          <a14:backgroundMark x1="76848" y1="34713" x2="76848" y2="34713"/>
                          <a14:backgroundMark x1="78261" y1="30805" x2="78261" y2="30805"/>
                          <a14:backgroundMark x1="78804" y1="28506" x2="78804" y2="28506"/>
                          <a14:backgroundMark x1="75761" y1="38161" x2="75761" y2="38161"/>
                          <a14:backgroundMark x1="72283" y1="45977" x2="72283" y2="45977"/>
                          <a14:backgroundMark x1="70761" y1="48966" x2="70761" y2="48966"/>
                          <a14:backgroundMark x1="66522" y1="51724" x2="66522" y2="51724"/>
                          <a14:backgroundMark x1="67283" y1="84828" x2="67283" y2="84828"/>
                        </a14:backgroundRemoval>
                      </a14:imgEffect>
                    </a14:imgLayer>
                  </a14:imgProps>
                </a:ext>
              </a:extLst>
            </a:blip>
            <a:srcRect l="16280" r="14676"/>
            <a:stretch/>
          </p:blipFill>
          <p:spPr>
            <a:xfrm>
              <a:off x="-1854324" y="1518695"/>
              <a:ext cx="851984" cy="583458"/>
            </a:xfrm>
            <a:prstGeom prst="rect">
              <a:avLst/>
            </a:prstGeom>
          </p:spPr>
        </p:pic>
      </p:grpSp>
      <p:sp>
        <p:nvSpPr>
          <p:cNvPr id="39" name="Isosceles Triangle 38"/>
          <p:cNvSpPr/>
          <p:nvPr/>
        </p:nvSpPr>
        <p:spPr>
          <a:xfrm rot="10800000">
            <a:off x="6649436" y="5320998"/>
            <a:ext cx="149274" cy="17245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6578123" y="5009258"/>
            <a:ext cx="287617" cy="287617"/>
            <a:chOff x="-1905000" y="1332664"/>
            <a:chExt cx="953336" cy="9533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Oval 40"/>
            <p:cNvSpPr/>
            <p:nvPr/>
          </p:nvSpPr>
          <p:spPr>
            <a:xfrm>
              <a:off x="-1905000" y="1332664"/>
              <a:ext cx="953336" cy="953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0000">
                          <a14:foregroundMark x1="63370" y1="82069" x2="63370" y2="82069"/>
                          <a14:foregroundMark x1="68370" y1="88506" x2="68370" y2="88506"/>
                          <a14:foregroundMark x1="73804" y1="85287" x2="73804" y2="85287"/>
                          <a14:foregroundMark x1="25978" y1="86207" x2="25978" y2="86207"/>
                          <a14:foregroundMark x1="29457" y1="87126" x2="29457" y2="87126"/>
                          <a14:foregroundMark x1="34674" y1="77931" x2="34674" y2="77931"/>
                          <a14:foregroundMark x1="22717" y1="34713" x2="22717" y2="34713"/>
                          <a14:foregroundMark x1="49022" y1="12184" x2="49022" y2="12184"/>
                          <a14:foregroundMark x1="54348" y1="54483" x2="54348" y2="54483"/>
                          <a14:foregroundMark x1="69022" y1="52644" x2="69022" y2="52644"/>
                          <a14:foregroundMark x1="41522" y1="82759" x2="41522" y2="82759"/>
                          <a14:backgroundMark x1="46413" y1="70345" x2="46413" y2="70345"/>
                          <a14:backgroundMark x1="33478" y1="51954" x2="33478" y2="51954"/>
                          <a14:backgroundMark x1="60652" y1="61839" x2="60652" y2="61839"/>
                          <a14:backgroundMark x1="34239" y1="54023" x2="34239" y2="54023"/>
                          <a14:backgroundMark x1="48587" y1="78391" x2="48587" y2="78391"/>
                          <a14:backgroundMark x1="73587" y1="43218" x2="73587" y2="43218"/>
                          <a14:backgroundMark x1="76848" y1="34713" x2="76848" y2="34713"/>
                          <a14:backgroundMark x1="78261" y1="30805" x2="78261" y2="30805"/>
                          <a14:backgroundMark x1="78804" y1="28506" x2="78804" y2="28506"/>
                          <a14:backgroundMark x1="75761" y1="38161" x2="75761" y2="38161"/>
                          <a14:backgroundMark x1="72283" y1="45977" x2="72283" y2="45977"/>
                          <a14:backgroundMark x1="70761" y1="48966" x2="70761" y2="48966"/>
                          <a14:backgroundMark x1="66522" y1="51724" x2="66522" y2="51724"/>
                          <a14:backgroundMark x1="67283" y1="84828" x2="67283" y2="84828"/>
                        </a14:backgroundRemoval>
                      </a14:imgEffect>
                    </a14:imgLayer>
                  </a14:imgProps>
                </a:ext>
              </a:extLst>
            </a:blip>
            <a:srcRect l="16280" r="14676"/>
            <a:stretch/>
          </p:blipFill>
          <p:spPr>
            <a:xfrm>
              <a:off x="-1854324" y="1518695"/>
              <a:ext cx="851984" cy="583458"/>
            </a:xfrm>
            <a:prstGeom prst="rect">
              <a:avLst/>
            </a:prstGeom>
          </p:spPr>
        </p:pic>
      </p:grpSp>
      <p:sp>
        <p:nvSpPr>
          <p:cNvPr id="43" name="Isosceles Triangle 42"/>
          <p:cNvSpPr/>
          <p:nvPr/>
        </p:nvSpPr>
        <p:spPr>
          <a:xfrm rot="10800000">
            <a:off x="6021362" y="4000563"/>
            <a:ext cx="149274" cy="17245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6307701" y="4071365"/>
            <a:ext cx="350509" cy="350509"/>
            <a:chOff x="-1820082" y="3093186"/>
            <a:chExt cx="953336" cy="9533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Oval 44"/>
            <p:cNvSpPr/>
            <p:nvPr/>
          </p:nvSpPr>
          <p:spPr>
            <a:xfrm>
              <a:off x="-1820082" y="3093186"/>
              <a:ext cx="953336" cy="953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1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791926" y="3236816"/>
              <a:ext cx="894224" cy="772756"/>
            </a:xfrm>
            <a:prstGeom prst="rect">
              <a:avLst/>
            </a:prstGeom>
          </p:spPr>
        </p:pic>
      </p:grpSp>
      <p:sp>
        <p:nvSpPr>
          <p:cNvPr id="47" name="Isosceles Triangle 46"/>
          <p:cNvSpPr/>
          <p:nvPr/>
        </p:nvSpPr>
        <p:spPr>
          <a:xfrm rot="13373499">
            <a:off x="6181240" y="4386970"/>
            <a:ext cx="149274" cy="17245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 rot="10800000">
            <a:off x="5664565" y="4729438"/>
            <a:ext cx="149274" cy="17245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8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" name="Picture 4" descr="Map&#10;&#10;Description automatically generated">
                <a:extLst>
                  <a:ext uri="{FF2B5EF4-FFF2-40B4-BE49-F238E27FC236}">
                    <a16:creationId xmlns:a16="http://schemas.microsoft.com/office/drawing/2014/main" id="{3AE5732F-63E3-4364-835A-869F3BF33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DC7DF79-3C1F-4028-9892-EED786F07873}"/>
                  </a:ext>
                </a:extLst>
              </p:cNvPr>
              <p:cNvSpPr/>
              <p:nvPr/>
            </p:nvSpPr>
            <p:spPr>
              <a:xfrm>
                <a:off x="360218" y="1016000"/>
                <a:ext cx="1985818" cy="5107709"/>
              </a:xfrm>
              <a:prstGeom prst="rect">
                <a:avLst/>
              </a:prstGeom>
              <a:solidFill>
                <a:srgbClr val="042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6225" y="900889"/>
              <a:ext cx="9376478" cy="576387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5C27C65-1B5D-4D51-A443-D8D7DE80DC11}"/>
              </a:ext>
            </a:extLst>
          </p:cNvPr>
          <p:cNvSpPr txBox="1"/>
          <p:nvPr/>
        </p:nvSpPr>
        <p:spPr>
          <a:xfrm>
            <a:off x="163629" y="87870"/>
            <a:ext cx="7003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How Are We Responding?</a:t>
            </a:r>
            <a:endParaRPr lang="en-US" sz="3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63DD1-FA36-48E1-8EC2-F4AF25E285DB}"/>
              </a:ext>
            </a:extLst>
          </p:cNvPr>
          <p:cNvSpPr txBox="1"/>
          <p:nvPr/>
        </p:nvSpPr>
        <p:spPr>
          <a:xfrm>
            <a:off x="-46182" y="1360269"/>
            <a:ext cx="261389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 FUSION CENTERS</a:t>
            </a:r>
            <a:endParaRPr lang="en-US" sz="16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3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ability to share open source information &amp; make sense of real time conditions</a:t>
            </a:r>
            <a:endParaRPr lang="en-US" sz="13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E1A2FE-6986-4B65-8A38-6F3ACA64101F}"/>
              </a:ext>
            </a:extLst>
          </p:cNvPr>
          <p:cNvSpPr txBox="1"/>
          <p:nvPr/>
        </p:nvSpPr>
        <p:spPr>
          <a:xfrm>
            <a:off x="9013" y="2831010"/>
            <a:ext cx="25035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SEACAT</a:t>
            </a:r>
            <a:endParaRPr lang="en-US" sz="16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Employing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technologies 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improve Maritime Domain Awareness (MDA) and conduct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multilateral intercepts</a:t>
            </a:r>
          </a:p>
          <a:p>
            <a:pPr algn="ctr"/>
            <a:endParaRPr lang="en-US" sz="14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A3DE5-7312-4176-A7B7-7A4A1B3B11FA}"/>
              </a:ext>
            </a:extLst>
          </p:cNvPr>
          <p:cNvSpPr txBox="1"/>
          <p:nvPr/>
        </p:nvSpPr>
        <p:spPr>
          <a:xfrm>
            <a:off x="-8858" y="5921972"/>
            <a:ext cx="25035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PACIFIC PARTNERSHIP</a:t>
            </a:r>
            <a:endParaRPr lang="en-US" sz="16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USNS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MERCY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developing connections across Southeast Asia and increasing capacity</a:t>
            </a:r>
            <a:endParaRPr lang="en-US" sz="13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E1A2FE-6986-4B65-8A38-6F3ACA64101F}"/>
              </a:ext>
            </a:extLst>
          </p:cNvPr>
          <p:cNvSpPr txBox="1"/>
          <p:nvPr/>
        </p:nvSpPr>
        <p:spPr>
          <a:xfrm>
            <a:off x="-3" y="4579098"/>
            <a:ext cx="260669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CARAT</a:t>
            </a:r>
            <a:endParaRPr lang="en-US" sz="16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 scope and scale with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multilateral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multi-agency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partnerships</a:t>
            </a:r>
            <a:endParaRPr lang="en-US" sz="13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676803" y="4253275"/>
            <a:ext cx="109728" cy="1097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1428957" y="3758048"/>
            <a:ext cx="109728" cy="1097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8053406" y="5513033"/>
            <a:ext cx="109728" cy="1097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7871804" y="4213761"/>
            <a:ext cx="109728" cy="1097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9981551" y="6214998"/>
            <a:ext cx="109728" cy="10972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5625203" y="5540353"/>
            <a:ext cx="109728" cy="1097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5211502" y="4882047"/>
            <a:ext cx="109728" cy="1097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18185196">
            <a:off x="9491249" y="4963698"/>
            <a:ext cx="2565074" cy="134361"/>
          </a:xfrm>
          <a:custGeom>
            <a:avLst/>
            <a:gdLst>
              <a:gd name="connsiteX0" fmla="*/ 0 w 1209964"/>
              <a:gd name="connsiteY0" fmla="*/ 169373 h 298682"/>
              <a:gd name="connsiteX1" fmla="*/ 895927 w 1209964"/>
              <a:gd name="connsiteY1" fmla="*/ 3118 h 298682"/>
              <a:gd name="connsiteX2" fmla="*/ 1209964 w 1209964"/>
              <a:gd name="connsiteY2" fmla="*/ 298682 h 298682"/>
              <a:gd name="connsiteX0" fmla="*/ 0 w 1919090"/>
              <a:gd name="connsiteY0" fmla="*/ 206960 h 963286"/>
              <a:gd name="connsiteX1" fmla="*/ 895927 w 1919090"/>
              <a:gd name="connsiteY1" fmla="*/ 40705 h 963286"/>
              <a:gd name="connsiteX2" fmla="*/ 1919090 w 1919090"/>
              <a:gd name="connsiteY2" fmla="*/ 963286 h 963286"/>
              <a:gd name="connsiteX0" fmla="*/ 0 w 1919090"/>
              <a:gd name="connsiteY0" fmla="*/ 13845 h 770171"/>
              <a:gd name="connsiteX1" fmla="*/ 1634911 w 1919090"/>
              <a:gd name="connsiteY1" fmla="*/ 455946 h 770171"/>
              <a:gd name="connsiteX2" fmla="*/ 1919090 w 1919090"/>
              <a:gd name="connsiteY2" fmla="*/ 770171 h 770171"/>
              <a:gd name="connsiteX0" fmla="*/ 0 w 1919090"/>
              <a:gd name="connsiteY0" fmla="*/ 15571 h 771897"/>
              <a:gd name="connsiteX1" fmla="*/ 1634911 w 1919090"/>
              <a:gd name="connsiteY1" fmla="*/ 457672 h 771897"/>
              <a:gd name="connsiteX2" fmla="*/ 1919090 w 1919090"/>
              <a:gd name="connsiteY2" fmla="*/ 771897 h 771897"/>
              <a:gd name="connsiteX0" fmla="*/ 0 w 1919090"/>
              <a:gd name="connsiteY0" fmla="*/ 0 h 756326"/>
              <a:gd name="connsiteX1" fmla="*/ 853315 w 1919090"/>
              <a:gd name="connsiteY1" fmla="*/ 122704 h 756326"/>
              <a:gd name="connsiteX2" fmla="*/ 1634911 w 1919090"/>
              <a:gd name="connsiteY2" fmla="*/ 442101 h 756326"/>
              <a:gd name="connsiteX3" fmla="*/ 1919090 w 1919090"/>
              <a:gd name="connsiteY3" fmla="*/ 756326 h 756326"/>
              <a:gd name="connsiteX0" fmla="*/ 0 w 2381889"/>
              <a:gd name="connsiteY0" fmla="*/ 83627 h 653341"/>
              <a:gd name="connsiteX1" fmla="*/ 1316114 w 2381889"/>
              <a:gd name="connsiteY1" fmla="*/ 19719 h 653341"/>
              <a:gd name="connsiteX2" fmla="*/ 2097710 w 2381889"/>
              <a:gd name="connsiteY2" fmla="*/ 339116 h 653341"/>
              <a:gd name="connsiteX3" fmla="*/ 2381889 w 2381889"/>
              <a:gd name="connsiteY3" fmla="*/ 653341 h 653341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97710 w 2381889"/>
              <a:gd name="connsiteY2" fmla="*/ 255489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008136 w 2561301"/>
              <a:gd name="connsiteY2" fmla="*/ 274151 h 757191"/>
              <a:gd name="connsiteX3" fmla="*/ 2561301 w 2561301"/>
              <a:gd name="connsiteY3" fmla="*/ 757191 h 757191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966078 w 2561301"/>
              <a:gd name="connsiteY1" fmla="*/ 589237 h 757191"/>
              <a:gd name="connsiteX2" fmla="*/ 2561301 w 2561301"/>
              <a:gd name="connsiteY2" fmla="*/ 757191 h 757191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3035553"/>
              <a:gd name="connsiteY0" fmla="*/ 0 h 1249189"/>
              <a:gd name="connsiteX1" fmla="*/ 329769 w 3035553"/>
              <a:gd name="connsiteY1" fmla="*/ 241545 h 1249189"/>
              <a:gd name="connsiteX2" fmla="*/ 1440330 w 3035553"/>
              <a:gd name="connsiteY2" fmla="*/ 1081235 h 1249189"/>
              <a:gd name="connsiteX3" fmla="*/ 3035553 w 3035553"/>
              <a:gd name="connsiteY3" fmla="*/ 1249189 h 1249189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2631130"/>
              <a:gd name="connsiteY0" fmla="*/ 0 h 952054"/>
              <a:gd name="connsiteX1" fmla="*/ 1035907 w 2631130"/>
              <a:gd name="connsiteY1" fmla="*/ 784100 h 952054"/>
              <a:gd name="connsiteX2" fmla="*/ 2631130 w 2631130"/>
              <a:gd name="connsiteY2" fmla="*/ 952054 h 952054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1741506 w 1766755"/>
              <a:gd name="connsiteY0" fmla="*/ 2285776 h 2299508"/>
              <a:gd name="connsiteX1" fmla="*/ 69740 w 1766755"/>
              <a:gd name="connsiteY1" fmla="*/ 3668 h 2299508"/>
              <a:gd name="connsiteX2" fmla="*/ 1664963 w 1766755"/>
              <a:gd name="connsiteY2" fmla="*/ 171622 h 2299508"/>
              <a:gd name="connsiteX0" fmla="*/ 593824 w 639885"/>
              <a:gd name="connsiteY0" fmla="*/ 2115652 h 2141938"/>
              <a:gd name="connsiteX1" fmla="*/ 121972 w 639885"/>
              <a:gd name="connsiteY1" fmla="*/ 1155987 h 2141938"/>
              <a:gd name="connsiteX2" fmla="*/ 517281 w 639885"/>
              <a:gd name="connsiteY2" fmla="*/ 1498 h 2141938"/>
              <a:gd name="connsiteX0" fmla="*/ 593824 w 639885"/>
              <a:gd name="connsiteY0" fmla="*/ 2117161 h 2143447"/>
              <a:gd name="connsiteX1" fmla="*/ 121972 w 639885"/>
              <a:gd name="connsiteY1" fmla="*/ 1157496 h 2143447"/>
              <a:gd name="connsiteX2" fmla="*/ 517281 w 639885"/>
              <a:gd name="connsiteY2" fmla="*/ 3007 h 2143447"/>
              <a:gd name="connsiteX0" fmla="*/ 593824 w 969352"/>
              <a:gd name="connsiteY0" fmla="*/ 2088935 h 2115221"/>
              <a:gd name="connsiteX1" fmla="*/ 121972 w 969352"/>
              <a:gd name="connsiteY1" fmla="*/ 1129270 h 2115221"/>
              <a:gd name="connsiteX2" fmla="*/ 969352 w 969352"/>
              <a:gd name="connsiteY2" fmla="*/ 3135 h 2115221"/>
              <a:gd name="connsiteX0" fmla="*/ 168655 w 544183"/>
              <a:gd name="connsiteY0" fmla="*/ 2096492 h 2116135"/>
              <a:gd name="connsiteX1" fmla="*/ 174714 w 544183"/>
              <a:gd name="connsiteY1" fmla="*/ 647847 h 2116135"/>
              <a:gd name="connsiteX2" fmla="*/ 544183 w 544183"/>
              <a:gd name="connsiteY2" fmla="*/ 10692 h 2116135"/>
              <a:gd name="connsiteX0" fmla="*/ 345004 w 720532"/>
              <a:gd name="connsiteY0" fmla="*/ 2088938 h 2108581"/>
              <a:gd name="connsiteX1" fmla="*/ 351063 w 720532"/>
              <a:gd name="connsiteY1" fmla="*/ 640293 h 2108581"/>
              <a:gd name="connsiteX2" fmla="*/ 720532 w 720532"/>
              <a:gd name="connsiteY2" fmla="*/ 3138 h 2108581"/>
              <a:gd name="connsiteX0" fmla="*/ 215003 w 590531"/>
              <a:gd name="connsiteY0" fmla="*/ 2085800 h 2105443"/>
              <a:gd name="connsiteX1" fmla="*/ 221062 w 590531"/>
              <a:gd name="connsiteY1" fmla="*/ 637155 h 2105443"/>
              <a:gd name="connsiteX2" fmla="*/ 10113 w 590531"/>
              <a:gd name="connsiteY2" fmla="*/ 196976 h 2105443"/>
              <a:gd name="connsiteX3" fmla="*/ 590531 w 590531"/>
              <a:gd name="connsiteY3" fmla="*/ 0 h 2105443"/>
              <a:gd name="connsiteX0" fmla="*/ 215818 w 591346"/>
              <a:gd name="connsiteY0" fmla="*/ 2085800 h 2085800"/>
              <a:gd name="connsiteX1" fmla="*/ 10928 w 591346"/>
              <a:gd name="connsiteY1" fmla="*/ 196976 h 2085800"/>
              <a:gd name="connsiteX2" fmla="*/ 591346 w 591346"/>
              <a:gd name="connsiteY2" fmla="*/ 0 h 2085800"/>
              <a:gd name="connsiteX0" fmla="*/ 339662 w 715190"/>
              <a:gd name="connsiteY0" fmla="*/ 2085800 h 2085800"/>
              <a:gd name="connsiteX1" fmla="*/ 7430 w 715190"/>
              <a:gd name="connsiteY1" fmla="*/ 1065927 h 2085800"/>
              <a:gd name="connsiteX2" fmla="*/ 715190 w 715190"/>
              <a:gd name="connsiteY2" fmla="*/ 0 h 2085800"/>
              <a:gd name="connsiteX0" fmla="*/ 341930 w 717458"/>
              <a:gd name="connsiteY0" fmla="*/ 2085800 h 2085800"/>
              <a:gd name="connsiteX1" fmla="*/ 9698 w 717458"/>
              <a:gd name="connsiteY1" fmla="*/ 1065927 h 2085800"/>
              <a:gd name="connsiteX2" fmla="*/ 717458 w 717458"/>
              <a:gd name="connsiteY2" fmla="*/ 0 h 2085800"/>
              <a:gd name="connsiteX0" fmla="*/ 341930 w 767464"/>
              <a:gd name="connsiteY0" fmla="*/ 1941320 h 1941320"/>
              <a:gd name="connsiteX1" fmla="*/ 9698 w 767464"/>
              <a:gd name="connsiteY1" fmla="*/ 921447 h 1941320"/>
              <a:gd name="connsiteX2" fmla="*/ 767464 w 767464"/>
              <a:gd name="connsiteY2" fmla="*/ 0 h 1941320"/>
              <a:gd name="connsiteX0" fmla="*/ 43020 w 468554"/>
              <a:gd name="connsiteY0" fmla="*/ 1941320 h 1941320"/>
              <a:gd name="connsiteX1" fmla="*/ 204542 w 468554"/>
              <a:gd name="connsiteY1" fmla="*/ 788465 h 1941320"/>
              <a:gd name="connsiteX2" fmla="*/ 468554 w 468554"/>
              <a:gd name="connsiteY2" fmla="*/ 0 h 1941320"/>
              <a:gd name="connsiteX0" fmla="*/ 605608 w 605608"/>
              <a:gd name="connsiteY0" fmla="*/ 1371018 h 1371018"/>
              <a:gd name="connsiteX1" fmla="*/ 5170 w 605608"/>
              <a:gd name="connsiteY1" fmla="*/ 788465 h 1371018"/>
              <a:gd name="connsiteX2" fmla="*/ 269182 w 605608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264008 w 318351"/>
              <a:gd name="connsiteY0" fmla="*/ 1442052 h 1442052"/>
              <a:gd name="connsiteX1" fmla="*/ 54339 w 318351"/>
              <a:gd name="connsiteY1" fmla="*/ 788465 h 1442052"/>
              <a:gd name="connsiteX2" fmla="*/ 318351 w 318351"/>
              <a:gd name="connsiteY2" fmla="*/ 0 h 1442052"/>
              <a:gd name="connsiteX0" fmla="*/ 180843 w 235186"/>
              <a:gd name="connsiteY0" fmla="*/ 1442052 h 1442052"/>
              <a:gd name="connsiteX1" fmla="*/ 149160 w 235186"/>
              <a:gd name="connsiteY1" fmla="*/ 687653 h 1442052"/>
              <a:gd name="connsiteX2" fmla="*/ 235186 w 235186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59961"/>
              <a:gd name="connsiteY0" fmla="*/ 1531296 h 1531296"/>
              <a:gd name="connsiteX1" fmla="*/ 22404 w 59961"/>
              <a:gd name="connsiteY1" fmla="*/ 776897 h 1531296"/>
              <a:gd name="connsiteX2" fmla="*/ 49685 w 59961"/>
              <a:gd name="connsiteY2" fmla="*/ 0 h 1531296"/>
              <a:gd name="connsiteX0" fmla="*/ 20382 w 71139"/>
              <a:gd name="connsiteY0" fmla="*/ 1513917 h 1513917"/>
              <a:gd name="connsiteX1" fmla="*/ 33582 w 71139"/>
              <a:gd name="connsiteY1" fmla="*/ 776897 h 1513917"/>
              <a:gd name="connsiteX2" fmla="*/ 60863 w 71139"/>
              <a:gd name="connsiteY2" fmla="*/ 0 h 1513917"/>
              <a:gd name="connsiteX0" fmla="*/ 0 w 40481"/>
              <a:gd name="connsiteY0" fmla="*/ 1513917 h 1513917"/>
              <a:gd name="connsiteX1" fmla="*/ 40481 w 40481"/>
              <a:gd name="connsiteY1" fmla="*/ 0 h 1513917"/>
              <a:gd name="connsiteX0" fmla="*/ 36855 w 38792"/>
              <a:gd name="connsiteY0" fmla="*/ 1519273 h 1519273"/>
              <a:gd name="connsiteX1" fmla="*/ 1938 w 38792"/>
              <a:gd name="connsiteY1" fmla="*/ 0 h 1519273"/>
              <a:gd name="connsiteX0" fmla="*/ 0 w 1548916"/>
              <a:gd name="connsiteY0" fmla="*/ 1317631 h 1317631"/>
              <a:gd name="connsiteX1" fmla="*/ 1548915 w 1548916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8915" h="1317631">
                <a:moveTo>
                  <a:pt x="0" y="1317631"/>
                </a:moveTo>
                <a:cubicBezTo>
                  <a:pt x="164239" y="1165914"/>
                  <a:pt x="1263201" y="231117"/>
                  <a:pt x="1548915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 rot="18308717" flipV="1">
            <a:off x="8608631" y="2822230"/>
            <a:ext cx="2243793" cy="2466727"/>
          </a:xfrm>
          <a:custGeom>
            <a:avLst/>
            <a:gdLst>
              <a:gd name="connsiteX0" fmla="*/ 0 w 1209964"/>
              <a:gd name="connsiteY0" fmla="*/ 169373 h 298682"/>
              <a:gd name="connsiteX1" fmla="*/ 895927 w 1209964"/>
              <a:gd name="connsiteY1" fmla="*/ 3118 h 298682"/>
              <a:gd name="connsiteX2" fmla="*/ 1209964 w 1209964"/>
              <a:gd name="connsiteY2" fmla="*/ 298682 h 298682"/>
              <a:gd name="connsiteX0" fmla="*/ 0 w 1919090"/>
              <a:gd name="connsiteY0" fmla="*/ 206960 h 963286"/>
              <a:gd name="connsiteX1" fmla="*/ 895927 w 1919090"/>
              <a:gd name="connsiteY1" fmla="*/ 40705 h 963286"/>
              <a:gd name="connsiteX2" fmla="*/ 1919090 w 1919090"/>
              <a:gd name="connsiteY2" fmla="*/ 963286 h 963286"/>
              <a:gd name="connsiteX0" fmla="*/ 0 w 1919090"/>
              <a:gd name="connsiteY0" fmla="*/ 13845 h 770171"/>
              <a:gd name="connsiteX1" fmla="*/ 1634911 w 1919090"/>
              <a:gd name="connsiteY1" fmla="*/ 455946 h 770171"/>
              <a:gd name="connsiteX2" fmla="*/ 1919090 w 1919090"/>
              <a:gd name="connsiteY2" fmla="*/ 770171 h 770171"/>
              <a:gd name="connsiteX0" fmla="*/ 0 w 1919090"/>
              <a:gd name="connsiteY0" fmla="*/ 15571 h 771897"/>
              <a:gd name="connsiteX1" fmla="*/ 1634911 w 1919090"/>
              <a:gd name="connsiteY1" fmla="*/ 457672 h 771897"/>
              <a:gd name="connsiteX2" fmla="*/ 1919090 w 1919090"/>
              <a:gd name="connsiteY2" fmla="*/ 771897 h 771897"/>
              <a:gd name="connsiteX0" fmla="*/ 0 w 1919090"/>
              <a:gd name="connsiteY0" fmla="*/ 0 h 756326"/>
              <a:gd name="connsiteX1" fmla="*/ 853315 w 1919090"/>
              <a:gd name="connsiteY1" fmla="*/ 122704 h 756326"/>
              <a:gd name="connsiteX2" fmla="*/ 1634911 w 1919090"/>
              <a:gd name="connsiteY2" fmla="*/ 442101 h 756326"/>
              <a:gd name="connsiteX3" fmla="*/ 1919090 w 1919090"/>
              <a:gd name="connsiteY3" fmla="*/ 756326 h 756326"/>
              <a:gd name="connsiteX0" fmla="*/ 0 w 2381889"/>
              <a:gd name="connsiteY0" fmla="*/ 83627 h 653341"/>
              <a:gd name="connsiteX1" fmla="*/ 1316114 w 2381889"/>
              <a:gd name="connsiteY1" fmla="*/ 19719 h 653341"/>
              <a:gd name="connsiteX2" fmla="*/ 2097710 w 2381889"/>
              <a:gd name="connsiteY2" fmla="*/ 339116 h 653341"/>
              <a:gd name="connsiteX3" fmla="*/ 2381889 w 2381889"/>
              <a:gd name="connsiteY3" fmla="*/ 653341 h 653341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97710 w 2381889"/>
              <a:gd name="connsiteY2" fmla="*/ 255489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008136 w 2561301"/>
              <a:gd name="connsiteY2" fmla="*/ 274151 h 757191"/>
              <a:gd name="connsiteX3" fmla="*/ 2561301 w 2561301"/>
              <a:gd name="connsiteY3" fmla="*/ 757191 h 757191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966078 w 2561301"/>
              <a:gd name="connsiteY1" fmla="*/ 589237 h 757191"/>
              <a:gd name="connsiteX2" fmla="*/ 2561301 w 2561301"/>
              <a:gd name="connsiteY2" fmla="*/ 757191 h 757191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3035553"/>
              <a:gd name="connsiteY0" fmla="*/ 0 h 1249189"/>
              <a:gd name="connsiteX1" fmla="*/ 329769 w 3035553"/>
              <a:gd name="connsiteY1" fmla="*/ 241545 h 1249189"/>
              <a:gd name="connsiteX2" fmla="*/ 1440330 w 3035553"/>
              <a:gd name="connsiteY2" fmla="*/ 1081235 h 1249189"/>
              <a:gd name="connsiteX3" fmla="*/ 3035553 w 3035553"/>
              <a:gd name="connsiteY3" fmla="*/ 1249189 h 1249189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2631130"/>
              <a:gd name="connsiteY0" fmla="*/ 0 h 952054"/>
              <a:gd name="connsiteX1" fmla="*/ 1035907 w 2631130"/>
              <a:gd name="connsiteY1" fmla="*/ 784100 h 952054"/>
              <a:gd name="connsiteX2" fmla="*/ 2631130 w 2631130"/>
              <a:gd name="connsiteY2" fmla="*/ 952054 h 952054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1741506 w 1766755"/>
              <a:gd name="connsiteY0" fmla="*/ 2285776 h 2299508"/>
              <a:gd name="connsiteX1" fmla="*/ 69740 w 1766755"/>
              <a:gd name="connsiteY1" fmla="*/ 3668 h 2299508"/>
              <a:gd name="connsiteX2" fmla="*/ 1664963 w 1766755"/>
              <a:gd name="connsiteY2" fmla="*/ 171622 h 2299508"/>
              <a:gd name="connsiteX0" fmla="*/ 593824 w 639885"/>
              <a:gd name="connsiteY0" fmla="*/ 2115652 h 2141938"/>
              <a:gd name="connsiteX1" fmla="*/ 121972 w 639885"/>
              <a:gd name="connsiteY1" fmla="*/ 1155987 h 2141938"/>
              <a:gd name="connsiteX2" fmla="*/ 517281 w 639885"/>
              <a:gd name="connsiteY2" fmla="*/ 1498 h 2141938"/>
              <a:gd name="connsiteX0" fmla="*/ 593824 w 639885"/>
              <a:gd name="connsiteY0" fmla="*/ 2117161 h 2143447"/>
              <a:gd name="connsiteX1" fmla="*/ 121972 w 639885"/>
              <a:gd name="connsiteY1" fmla="*/ 1157496 h 2143447"/>
              <a:gd name="connsiteX2" fmla="*/ 517281 w 639885"/>
              <a:gd name="connsiteY2" fmla="*/ 3007 h 2143447"/>
              <a:gd name="connsiteX0" fmla="*/ 593824 w 969352"/>
              <a:gd name="connsiteY0" fmla="*/ 2088935 h 2115221"/>
              <a:gd name="connsiteX1" fmla="*/ 121972 w 969352"/>
              <a:gd name="connsiteY1" fmla="*/ 1129270 h 2115221"/>
              <a:gd name="connsiteX2" fmla="*/ 969352 w 969352"/>
              <a:gd name="connsiteY2" fmla="*/ 3135 h 2115221"/>
              <a:gd name="connsiteX0" fmla="*/ 168655 w 544183"/>
              <a:gd name="connsiteY0" fmla="*/ 2096492 h 2116135"/>
              <a:gd name="connsiteX1" fmla="*/ 174714 w 544183"/>
              <a:gd name="connsiteY1" fmla="*/ 647847 h 2116135"/>
              <a:gd name="connsiteX2" fmla="*/ 544183 w 544183"/>
              <a:gd name="connsiteY2" fmla="*/ 10692 h 2116135"/>
              <a:gd name="connsiteX0" fmla="*/ 345004 w 720532"/>
              <a:gd name="connsiteY0" fmla="*/ 2088938 h 2108581"/>
              <a:gd name="connsiteX1" fmla="*/ 351063 w 720532"/>
              <a:gd name="connsiteY1" fmla="*/ 640293 h 2108581"/>
              <a:gd name="connsiteX2" fmla="*/ 720532 w 720532"/>
              <a:gd name="connsiteY2" fmla="*/ 3138 h 2108581"/>
              <a:gd name="connsiteX0" fmla="*/ 215003 w 590531"/>
              <a:gd name="connsiteY0" fmla="*/ 2085800 h 2105443"/>
              <a:gd name="connsiteX1" fmla="*/ 221062 w 590531"/>
              <a:gd name="connsiteY1" fmla="*/ 637155 h 2105443"/>
              <a:gd name="connsiteX2" fmla="*/ 10113 w 590531"/>
              <a:gd name="connsiteY2" fmla="*/ 196976 h 2105443"/>
              <a:gd name="connsiteX3" fmla="*/ 590531 w 590531"/>
              <a:gd name="connsiteY3" fmla="*/ 0 h 2105443"/>
              <a:gd name="connsiteX0" fmla="*/ 215818 w 591346"/>
              <a:gd name="connsiteY0" fmla="*/ 2085800 h 2085800"/>
              <a:gd name="connsiteX1" fmla="*/ 10928 w 591346"/>
              <a:gd name="connsiteY1" fmla="*/ 196976 h 2085800"/>
              <a:gd name="connsiteX2" fmla="*/ 591346 w 591346"/>
              <a:gd name="connsiteY2" fmla="*/ 0 h 2085800"/>
              <a:gd name="connsiteX0" fmla="*/ 339662 w 715190"/>
              <a:gd name="connsiteY0" fmla="*/ 2085800 h 2085800"/>
              <a:gd name="connsiteX1" fmla="*/ 7430 w 715190"/>
              <a:gd name="connsiteY1" fmla="*/ 1065927 h 2085800"/>
              <a:gd name="connsiteX2" fmla="*/ 715190 w 715190"/>
              <a:gd name="connsiteY2" fmla="*/ 0 h 2085800"/>
              <a:gd name="connsiteX0" fmla="*/ 341930 w 717458"/>
              <a:gd name="connsiteY0" fmla="*/ 2085800 h 2085800"/>
              <a:gd name="connsiteX1" fmla="*/ 9698 w 717458"/>
              <a:gd name="connsiteY1" fmla="*/ 1065927 h 2085800"/>
              <a:gd name="connsiteX2" fmla="*/ 717458 w 717458"/>
              <a:gd name="connsiteY2" fmla="*/ 0 h 2085800"/>
              <a:gd name="connsiteX0" fmla="*/ 341930 w 767464"/>
              <a:gd name="connsiteY0" fmla="*/ 1941320 h 1941320"/>
              <a:gd name="connsiteX1" fmla="*/ 9698 w 767464"/>
              <a:gd name="connsiteY1" fmla="*/ 921447 h 1941320"/>
              <a:gd name="connsiteX2" fmla="*/ 767464 w 767464"/>
              <a:gd name="connsiteY2" fmla="*/ 0 h 1941320"/>
              <a:gd name="connsiteX0" fmla="*/ 43020 w 468554"/>
              <a:gd name="connsiteY0" fmla="*/ 1941320 h 1941320"/>
              <a:gd name="connsiteX1" fmla="*/ 204542 w 468554"/>
              <a:gd name="connsiteY1" fmla="*/ 788465 h 1941320"/>
              <a:gd name="connsiteX2" fmla="*/ 468554 w 468554"/>
              <a:gd name="connsiteY2" fmla="*/ 0 h 1941320"/>
              <a:gd name="connsiteX0" fmla="*/ 605608 w 605608"/>
              <a:gd name="connsiteY0" fmla="*/ 1371018 h 1371018"/>
              <a:gd name="connsiteX1" fmla="*/ 5170 w 605608"/>
              <a:gd name="connsiteY1" fmla="*/ 788465 h 1371018"/>
              <a:gd name="connsiteX2" fmla="*/ 269182 w 605608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264008 w 318351"/>
              <a:gd name="connsiteY0" fmla="*/ 1442052 h 1442052"/>
              <a:gd name="connsiteX1" fmla="*/ 54339 w 318351"/>
              <a:gd name="connsiteY1" fmla="*/ 788465 h 1442052"/>
              <a:gd name="connsiteX2" fmla="*/ 318351 w 318351"/>
              <a:gd name="connsiteY2" fmla="*/ 0 h 1442052"/>
              <a:gd name="connsiteX0" fmla="*/ 180843 w 235186"/>
              <a:gd name="connsiteY0" fmla="*/ 1442052 h 1442052"/>
              <a:gd name="connsiteX1" fmla="*/ 149160 w 235186"/>
              <a:gd name="connsiteY1" fmla="*/ 687653 h 1442052"/>
              <a:gd name="connsiteX2" fmla="*/ 235186 w 235186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59961"/>
              <a:gd name="connsiteY0" fmla="*/ 1531296 h 1531296"/>
              <a:gd name="connsiteX1" fmla="*/ 22404 w 59961"/>
              <a:gd name="connsiteY1" fmla="*/ 776897 h 1531296"/>
              <a:gd name="connsiteX2" fmla="*/ 49685 w 59961"/>
              <a:gd name="connsiteY2" fmla="*/ 0 h 1531296"/>
              <a:gd name="connsiteX0" fmla="*/ 20382 w 71139"/>
              <a:gd name="connsiteY0" fmla="*/ 1513917 h 1513917"/>
              <a:gd name="connsiteX1" fmla="*/ 33582 w 71139"/>
              <a:gd name="connsiteY1" fmla="*/ 776897 h 1513917"/>
              <a:gd name="connsiteX2" fmla="*/ 60863 w 71139"/>
              <a:gd name="connsiteY2" fmla="*/ 0 h 1513917"/>
              <a:gd name="connsiteX0" fmla="*/ 0 w 40481"/>
              <a:gd name="connsiteY0" fmla="*/ 1513917 h 1513917"/>
              <a:gd name="connsiteX1" fmla="*/ 40481 w 40481"/>
              <a:gd name="connsiteY1" fmla="*/ 0 h 1513917"/>
              <a:gd name="connsiteX0" fmla="*/ 36855 w 38792"/>
              <a:gd name="connsiteY0" fmla="*/ 1519273 h 1519273"/>
              <a:gd name="connsiteX1" fmla="*/ 1938 w 38792"/>
              <a:gd name="connsiteY1" fmla="*/ 0 h 1519273"/>
              <a:gd name="connsiteX0" fmla="*/ 0 w 1548916"/>
              <a:gd name="connsiteY0" fmla="*/ 1317631 h 1317631"/>
              <a:gd name="connsiteX1" fmla="*/ 1548915 w 1548916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8915" h="1317631">
                <a:moveTo>
                  <a:pt x="0" y="1317631"/>
                </a:moveTo>
                <a:cubicBezTo>
                  <a:pt x="164239" y="1165914"/>
                  <a:pt x="1263201" y="231117"/>
                  <a:pt x="1548915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 rot="18190725" flipH="1">
            <a:off x="6264350" y="3464331"/>
            <a:ext cx="1107982" cy="1632396"/>
          </a:xfrm>
          <a:custGeom>
            <a:avLst/>
            <a:gdLst>
              <a:gd name="connsiteX0" fmla="*/ 0 w 1209964"/>
              <a:gd name="connsiteY0" fmla="*/ 169373 h 298682"/>
              <a:gd name="connsiteX1" fmla="*/ 895927 w 1209964"/>
              <a:gd name="connsiteY1" fmla="*/ 3118 h 298682"/>
              <a:gd name="connsiteX2" fmla="*/ 1209964 w 1209964"/>
              <a:gd name="connsiteY2" fmla="*/ 298682 h 298682"/>
              <a:gd name="connsiteX0" fmla="*/ 0 w 1919090"/>
              <a:gd name="connsiteY0" fmla="*/ 206960 h 963286"/>
              <a:gd name="connsiteX1" fmla="*/ 895927 w 1919090"/>
              <a:gd name="connsiteY1" fmla="*/ 40705 h 963286"/>
              <a:gd name="connsiteX2" fmla="*/ 1919090 w 1919090"/>
              <a:gd name="connsiteY2" fmla="*/ 963286 h 963286"/>
              <a:gd name="connsiteX0" fmla="*/ 0 w 1919090"/>
              <a:gd name="connsiteY0" fmla="*/ 13845 h 770171"/>
              <a:gd name="connsiteX1" fmla="*/ 1634911 w 1919090"/>
              <a:gd name="connsiteY1" fmla="*/ 455946 h 770171"/>
              <a:gd name="connsiteX2" fmla="*/ 1919090 w 1919090"/>
              <a:gd name="connsiteY2" fmla="*/ 770171 h 770171"/>
              <a:gd name="connsiteX0" fmla="*/ 0 w 1919090"/>
              <a:gd name="connsiteY0" fmla="*/ 15571 h 771897"/>
              <a:gd name="connsiteX1" fmla="*/ 1634911 w 1919090"/>
              <a:gd name="connsiteY1" fmla="*/ 457672 h 771897"/>
              <a:gd name="connsiteX2" fmla="*/ 1919090 w 1919090"/>
              <a:gd name="connsiteY2" fmla="*/ 771897 h 771897"/>
              <a:gd name="connsiteX0" fmla="*/ 0 w 1919090"/>
              <a:gd name="connsiteY0" fmla="*/ 0 h 756326"/>
              <a:gd name="connsiteX1" fmla="*/ 853315 w 1919090"/>
              <a:gd name="connsiteY1" fmla="*/ 122704 h 756326"/>
              <a:gd name="connsiteX2" fmla="*/ 1634911 w 1919090"/>
              <a:gd name="connsiteY2" fmla="*/ 442101 h 756326"/>
              <a:gd name="connsiteX3" fmla="*/ 1919090 w 1919090"/>
              <a:gd name="connsiteY3" fmla="*/ 756326 h 756326"/>
              <a:gd name="connsiteX0" fmla="*/ 0 w 2381889"/>
              <a:gd name="connsiteY0" fmla="*/ 83627 h 653341"/>
              <a:gd name="connsiteX1" fmla="*/ 1316114 w 2381889"/>
              <a:gd name="connsiteY1" fmla="*/ 19719 h 653341"/>
              <a:gd name="connsiteX2" fmla="*/ 2097710 w 2381889"/>
              <a:gd name="connsiteY2" fmla="*/ 339116 h 653341"/>
              <a:gd name="connsiteX3" fmla="*/ 2381889 w 2381889"/>
              <a:gd name="connsiteY3" fmla="*/ 653341 h 653341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97710 w 2381889"/>
              <a:gd name="connsiteY2" fmla="*/ 255489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008136 w 2561301"/>
              <a:gd name="connsiteY2" fmla="*/ 274151 h 757191"/>
              <a:gd name="connsiteX3" fmla="*/ 2561301 w 2561301"/>
              <a:gd name="connsiteY3" fmla="*/ 757191 h 757191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966078 w 2561301"/>
              <a:gd name="connsiteY1" fmla="*/ 589237 h 757191"/>
              <a:gd name="connsiteX2" fmla="*/ 2561301 w 2561301"/>
              <a:gd name="connsiteY2" fmla="*/ 757191 h 757191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3035553"/>
              <a:gd name="connsiteY0" fmla="*/ 0 h 1249189"/>
              <a:gd name="connsiteX1" fmla="*/ 329769 w 3035553"/>
              <a:gd name="connsiteY1" fmla="*/ 241545 h 1249189"/>
              <a:gd name="connsiteX2" fmla="*/ 1440330 w 3035553"/>
              <a:gd name="connsiteY2" fmla="*/ 1081235 h 1249189"/>
              <a:gd name="connsiteX3" fmla="*/ 3035553 w 3035553"/>
              <a:gd name="connsiteY3" fmla="*/ 1249189 h 1249189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2631130"/>
              <a:gd name="connsiteY0" fmla="*/ 0 h 952054"/>
              <a:gd name="connsiteX1" fmla="*/ 1035907 w 2631130"/>
              <a:gd name="connsiteY1" fmla="*/ 784100 h 952054"/>
              <a:gd name="connsiteX2" fmla="*/ 2631130 w 2631130"/>
              <a:gd name="connsiteY2" fmla="*/ 952054 h 952054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1741506 w 1766755"/>
              <a:gd name="connsiteY0" fmla="*/ 2285776 h 2299508"/>
              <a:gd name="connsiteX1" fmla="*/ 69740 w 1766755"/>
              <a:gd name="connsiteY1" fmla="*/ 3668 h 2299508"/>
              <a:gd name="connsiteX2" fmla="*/ 1664963 w 1766755"/>
              <a:gd name="connsiteY2" fmla="*/ 171622 h 2299508"/>
              <a:gd name="connsiteX0" fmla="*/ 593824 w 639885"/>
              <a:gd name="connsiteY0" fmla="*/ 2115652 h 2141938"/>
              <a:gd name="connsiteX1" fmla="*/ 121972 w 639885"/>
              <a:gd name="connsiteY1" fmla="*/ 1155987 h 2141938"/>
              <a:gd name="connsiteX2" fmla="*/ 517281 w 639885"/>
              <a:gd name="connsiteY2" fmla="*/ 1498 h 2141938"/>
              <a:gd name="connsiteX0" fmla="*/ 593824 w 639885"/>
              <a:gd name="connsiteY0" fmla="*/ 2117161 h 2143447"/>
              <a:gd name="connsiteX1" fmla="*/ 121972 w 639885"/>
              <a:gd name="connsiteY1" fmla="*/ 1157496 h 2143447"/>
              <a:gd name="connsiteX2" fmla="*/ 517281 w 639885"/>
              <a:gd name="connsiteY2" fmla="*/ 3007 h 2143447"/>
              <a:gd name="connsiteX0" fmla="*/ 593824 w 969352"/>
              <a:gd name="connsiteY0" fmla="*/ 2088935 h 2115221"/>
              <a:gd name="connsiteX1" fmla="*/ 121972 w 969352"/>
              <a:gd name="connsiteY1" fmla="*/ 1129270 h 2115221"/>
              <a:gd name="connsiteX2" fmla="*/ 969352 w 969352"/>
              <a:gd name="connsiteY2" fmla="*/ 3135 h 2115221"/>
              <a:gd name="connsiteX0" fmla="*/ 168655 w 544183"/>
              <a:gd name="connsiteY0" fmla="*/ 2096492 h 2116135"/>
              <a:gd name="connsiteX1" fmla="*/ 174714 w 544183"/>
              <a:gd name="connsiteY1" fmla="*/ 647847 h 2116135"/>
              <a:gd name="connsiteX2" fmla="*/ 544183 w 544183"/>
              <a:gd name="connsiteY2" fmla="*/ 10692 h 2116135"/>
              <a:gd name="connsiteX0" fmla="*/ 345004 w 720532"/>
              <a:gd name="connsiteY0" fmla="*/ 2088938 h 2108581"/>
              <a:gd name="connsiteX1" fmla="*/ 351063 w 720532"/>
              <a:gd name="connsiteY1" fmla="*/ 640293 h 2108581"/>
              <a:gd name="connsiteX2" fmla="*/ 720532 w 720532"/>
              <a:gd name="connsiteY2" fmla="*/ 3138 h 2108581"/>
              <a:gd name="connsiteX0" fmla="*/ 215003 w 590531"/>
              <a:gd name="connsiteY0" fmla="*/ 2085800 h 2105443"/>
              <a:gd name="connsiteX1" fmla="*/ 221062 w 590531"/>
              <a:gd name="connsiteY1" fmla="*/ 637155 h 2105443"/>
              <a:gd name="connsiteX2" fmla="*/ 10113 w 590531"/>
              <a:gd name="connsiteY2" fmla="*/ 196976 h 2105443"/>
              <a:gd name="connsiteX3" fmla="*/ 590531 w 590531"/>
              <a:gd name="connsiteY3" fmla="*/ 0 h 2105443"/>
              <a:gd name="connsiteX0" fmla="*/ 215818 w 591346"/>
              <a:gd name="connsiteY0" fmla="*/ 2085800 h 2085800"/>
              <a:gd name="connsiteX1" fmla="*/ 10928 w 591346"/>
              <a:gd name="connsiteY1" fmla="*/ 196976 h 2085800"/>
              <a:gd name="connsiteX2" fmla="*/ 591346 w 591346"/>
              <a:gd name="connsiteY2" fmla="*/ 0 h 2085800"/>
              <a:gd name="connsiteX0" fmla="*/ 339662 w 715190"/>
              <a:gd name="connsiteY0" fmla="*/ 2085800 h 2085800"/>
              <a:gd name="connsiteX1" fmla="*/ 7430 w 715190"/>
              <a:gd name="connsiteY1" fmla="*/ 1065927 h 2085800"/>
              <a:gd name="connsiteX2" fmla="*/ 715190 w 715190"/>
              <a:gd name="connsiteY2" fmla="*/ 0 h 2085800"/>
              <a:gd name="connsiteX0" fmla="*/ 341930 w 717458"/>
              <a:gd name="connsiteY0" fmla="*/ 2085800 h 2085800"/>
              <a:gd name="connsiteX1" fmla="*/ 9698 w 717458"/>
              <a:gd name="connsiteY1" fmla="*/ 1065927 h 2085800"/>
              <a:gd name="connsiteX2" fmla="*/ 717458 w 717458"/>
              <a:gd name="connsiteY2" fmla="*/ 0 h 2085800"/>
              <a:gd name="connsiteX0" fmla="*/ 341930 w 767464"/>
              <a:gd name="connsiteY0" fmla="*/ 1941320 h 1941320"/>
              <a:gd name="connsiteX1" fmla="*/ 9698 w 767464"/>
              <a:gd name="connsiteY1" fmla="*/ 921447 h 1941320"/>
              <a:gd name="connsiteX2" fmla="*/ 767464 w 767464"/>
              <a:gd name="connsiteY2" fmla="*/ 0 h 1941320"/>
              <a:gd name="connsiteX0" fmla="*/ 43020 w 468554"/>
              <a:gd name="connsiteY0" fmla="*/ 1941320 h 1941320"/>
              <a:gd name="connsiteX1" fmla="*/ 204542 w 468554"/>
              <a:gd name="connsiteY1" fmla="*/ 788465 h 1941320"/>
              <a:gd name="connsiteX2" fmla="*/ 468554 w 468554"/>
              <a:gd name="connsiteY2" fmla="*/ 0 h 1941320"/>
              <a:gd name="connsiteX0" fmla="*/ 605608 w 605608"/>
              <a:gd name="connsiteY0" fmla="*/ 1371018 h 1371018"/>
              <a:gd name="connsiteX1" fmla="*/ 5170 w 605608"/>
              <a:gd name="connsiteY1" fmla="*/ 788465 h 1371018"/>
              <a:gd name="connsiteX2" fmla="*/ 269182 w 605608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264008 w 318351"/>
              <a:gd name="connsiteY0" fmla="*/ 1442052 h 1442052"/>
              <a:gd name="connsiteX1" fmla="*/ 54339 w 318351"/>
              <a:gd name="connsiteY1" fmla="*/ 788465 h 1442052"/>
              <a:gd name="connsiteX2" fmla="*/ 318351 w 318351"/>
              <a:gd name="connsiteY2" fmla="*/ 0 h 1442052"/>
              <a:gd name="connsiteX0" fmla="*/ 180843 w 235186"/>
              <a:gd name="connsiteY0" fmla="*/ 1442052 h 1442052"/>
              <a:gd name="connsiteX1" fmla="*/ 149160 w 235186"/>
              <a:gd name="connsiteY1" fmla="*/ 687653 h 1442052"/>
              <a:gd name="connsiteX2" fmla="*/ 235186 w 235186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59961"/>
              <a:gd name="connsiteY0" fmla="*/ 1531296 h 1531296"/>
              <a:gd name="connsiteX1" fmla="*/ 22404 w 59961"/>
              <a:gd name="connsiteY1" fmla="*/ 776897 h 1531296"/>
              <a:gd name="connsiteX2" fmla="*/ 49685 w 59961"/>
              <a:gd name="connsiteY2" fmla="*/ 0 h 1531296"/>
              <a:gd name="connsiteX0" fmla="*/ 20382 w 71139"/>
              <a:gd name="connsiteY0" fmla="*/ 1513917 h 1513917"/>
              <a:gd name="connsiteX1" fmla="*/ 33582 w 71139"/>
              <a:gd name="connsiteY1" fmla="*/ 776897 h 1513917"/>
              <a:gd name="connsiteX2" fmla="*/ 60863 w 71139"/>
              <a:gd name="connsiteY2" fmla="*/ 0 h 1513917"/>
              <a:gd name="connsiteX0" fmla="*/ 0 w 40481"/>
              <a:gd name="connsiteY0" fmla="*/ 1513917 h 1513917"/>
              <a:gd name="connsiteX1" fmla="*/ 40481 w 40481"/>
              <a:gd name="connsiteY1" fmla="*/ 0 h 1513917"/>
              <a:gd name="connsiteX0" fmla="*/ 36855 w 38792"/>
              <a:gd name="connsiteY0" fmla="*/ 1519273 h 1519273"/>
              <a:gd name="connsiteX1" fmla="*/ 1938 w 38792"/>
              <a:gd name="connsiteY1" fmla="*/ 0 h 1519273"/>
              <a:gd name="connsiteX0" fmla="*/ 0 w 1548916"/>
              <a:gd name="connsiteY0" fmla="*/ 1317631 h 1317631"/>
              <a:gd name="connsiteX1" fmla="*/ 1548915 w 1548916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8915" h="1317631">
                <a:moveTo>
                  <a:pt x="0" y="1317631"/>
                </a:moveTo>
                <a:cubicBezTo>
                  <a:pt x="164239" y="1165914"/>
                  <a:pt x="1263201" y="231117"/>
                  <a:pt x="1548915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 rot="18238881" flipV="1">
            <a:off x="8872855" y="5052086"/>
            <a:ext cx="398972" cy="1766638"/>
          </a:xfrm>
          <a:custGeom>
            <a:avLst/>
            <a:gdLst>
              <a:gd name="connsiteX0" fmla="*/ 0 w 1209964"/>
              <a:gd name="connsiteY0" fmla="*/ 169373 h 298682"/>
              <a:gd name="connsiteX1" fmla="*/ 895927 w 1209964"/>
              <a:gd name="connsiteY1" fmla="*/ 3118 h 298682"/>
              <a:gd name="connsiteX2" fmla="*/ 1209964 w 1209964"/>
              <a:gd name="connsiteY2" fmla="*/ 298682 h 298682"/>
              <a:gd name="connsiteX0" fmla="*/ 0 w 1919090"/>
              <a:gd name="connsiteY0" fmla="*/ 206960 h 963286"/>
              <a:gd name="connsiteX1" fmla="*/ 895927 w 1919090"/>
              <a:gd name="connsiteY1" fmla="*/ 40705 h 963286"/>
              <a:gd name="connsiteX2" fmla="*/ 1919090 w 1919090"/>
              <a:gd name="connsiteY2" fmla="*/ 963286 h 963286"/>
              <a:gd name="connsiteX0" fmla="*/ 0 w 1919090"/>
              <a:gd name="connsiteY0" fmla="*/ 13845 h 770171"/>
              <a:gd name="connsiteX1" fmla="*/ 1634911 w 1919090"/>
              <a:gd name="connsiteY1" fmla="*/ 455946 h 770171"/>
              <a:gd name="connsiteX2" fmla="*/ 1919090 w 1919090"/>
              <a:gd name="connsiteY2" fmla="*/ 770171 h 770171"/>
              <a:gd name="connsiteX0" fmla="*/ 0 w 1919090"/>
              <a:gd name="connsiteY0" fmla="*/ 15571 h 771897"/>
              <a:gd name="connsiteX1" fmla="*/ 1634911 w 1919090"/>
              <a:gd name="connsiteY1" fmla="*/ 457672 h 771897"/>
              <a:gd name="connsiteX2" fmla="*/ 1919090 w 1919090"/>
              <a:gd name="connsiteY2" fmla="*/ 771897 h 771897"/>
              <a:gd name="connsiteX0" fmla="*/ 0 w 1919090"/>
              <a:gd name="connsiteY0" fmla="*/ 0 h 756326"/>
              <a:gd name="connsiteX1" fmla="*/ 853315 w 1919090"/>
              <a:gd name="connsiteY1" fmla="*/ 122704 h 756326"/>
              <a:gd name="connsiteX2" fmla="*/ 1634911 w 1919090"/>
              <a:gd name="connsiteY2" fmla="*/ 442101 h 756326"/>
              <a:gd name="connsiteX3" fmla="*/ 1919090 w 1919090"/>
              <a:gd name="connsiteY3" fmla="*/ 756326 h 756326"/>
              <a:gd name="connsiteX0" fmla="*/ 0 w 2381889"/>
              <a:gd name="connsiteY0" fmla="*/ 83627 h 653341"/>
              <a:gd name="connsiteX1" fmla="*/ 1316114 w 2381889"/>
              <a:gd name="connsiteY1" fmla="*/ 19719 h 653341"/>
              <a:gd name="connsiteX2" fmla="*/ 2097710 w 2381889"/>
              <a:gd name="connsiteY2" fmla="*/ 339116 h 653341"/>
              <a:gd name="connsiteX3" fmla="*/ 2381889 w 2381889"/>
              <a:gd name="connsiteY3" fmla="*/ 653341 h 653341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97710 w 2381889"/>
              <a:gd name="connsiteY2" fmla="*/ 255489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008136 w 2561301"/>
              <a:gd name="connsiteY2" fmla="*/ 274151 h 757191"/>
              <a:gd name="connsiteX3" fmla="*/ 2561301 w 2561301"/>
              <a:gd name="connsiteY3" fmla="*/ 757191 h 757191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966078 w 2561301"/>
              <a:gd name="connsiteY1" fmla="*/ 589237 h 757191"/>
              <a:gd name="connsiteX2" fmla="*/ 2561301 w 2561301"/>
              <a:gd name="connsiteY2" fmla="*/ 757191 h 757191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3035553"/>
              <a:gd name="connsiteY0" fmla="*/ 0 h 1249189"/>
              <a:gd name="connsiteX1" fmla="*/ 329769 w 3035553"/>
              <a:gd name="connsiteY1" fmla="*/ 241545 h 1249189"/>
              <a:gd name="connsiteX2" fmla="*/ 1440330 w 3035553"/>
              <a:gd name="connsiteY2" fmla="*/ 1081235 h 1249189"/>
              <a:gd name="connsiteX3" fmla="*/ 3035553 w 3035553"/>
              <a:gd name="connsiteY3" fmla="*/ 1249189 h 1249189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2631130"/>
              <a:gd name="connsiteY0" fmla="*/ 0 h 952054"/>
              <a:gd name="connsiteX1" fmla="*/ 1035907 w 2631130"/>
              <a:gd name="connsiteY1" fmla="*/ 784100 h 952054"/>
              <a:gd name="connsiteX2" fmla="*/ 2631130 w 2631130"/>
              <a:gd name="connsiteY2" fmla="*/ 952054 h 952054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1741506 w 1766755"/>
              <a:gd name="connsiteY0" fmla="*/ 2285776 h 2299508"/>
              <a:gd name="connsiteX1" fmla="*/ 69740 w 1766755"/>
              <a:gd name="connsiteY1" fmla="*/ 3668 h 2299508"/>
              <a:gd name="connsiteX2" fmla="*/ 1664963 w 1766755"/>
              <a:gd name="connsiteY2" fmla="*/ 171622 h 2299508"/>
              <a:gd name="connsiteX0" fmla="*/ 593824 w 639885"/>
              <a:gd name="connsiteY0" fmla="*/ 2115652 h 2141938"/>
              <a:gd name="connsiteX1" fmla="*/ 121972 w 639885"/>
              <a:gd name="connsiteY1" fmla="*/ 1155987 h 2141938"/>
              <a:gd name="connsiteX2" fmla="*/ 517281 w 639885"/>
              <a:gd name="connsiteY2" fmla="*/ 1498 h 2141938"/>
              <a:gd name="connsiteX0" fmla="*/ 593824 w 639885"/>
              <a:gd name="connsiteY0" fmla="*/ 2117161 h 2143447"/>
              <a:gd name="connsiteX1" fmla="*/ 121972 w 639885"/>
              <a:gd name="connsiteY1" fmla="*/ 1157496 h 2143447"/>
              <a:gd name="connsiteX2" fmla="*/ 517281 w 639885"/>
              <a:gd name="connsiteY2" fmla="*/ 3007 h 2143447"/>
              <a:gd name="connsiteX0" fmla="*/ 593824 w 969352"/>
              <a:gd name="connsiteY0" fmla="*/ 2088935 h 2115221"/>
              <a:gd name="connsiteX1" fmla="*/ 121972 w 969352"/>
              <a:gd name="connsiteY1" fmla="*/ 1129270 h 2115221"/>
              <a:gd name="connsiteX2" fmla="*/ 969352 w 969352"/>
              <a:gd name="connsiteY2" fmla="*/ 3135 h 2115221"/>
              <a:gd name="connsiteX0" fmla="*/ 168655 w 544183"/>
              <a:gd name="connsiteY0" fmla="*/ 2096492 h 2116135"/>
              <a:gd name="connsiteX1" fmla="*/ 174714 w 544183"/>
              <a:gd name="connsiteY1" fmla="*/ 647847 h 2116135"/>
              <a:gd name="connsiteX2" fmla="*/ 544183 w 544183"/>
              <a:gd name="connsiteY2" fmla="*/ 10692 h 2116135"/>
              <a:gd name="connsiteX0" fmla="*/ 345004 w 720532"/>
              <a:gd name="connsiteY0" fmla="*/ 2088938 h 2108581"/>
              <a:gd name="connsiteX1" fmla="*/ 351063 w 720532"/>
              <a:gd name="connsiteY1" fmla="*/ 640293 h 2108581"/>
              <a:gd name="connsiteX2" fmla="*/ 720532 w 720532"/>
              <a:gd name="connsiteY2" fmla="*/ 3138 h 2108581"/>
              <a:gd name="connsiteX0" fmla="*/ 215003 w 590531"/>
              <a:gd name="connsiteY0" fmla="*/ 2085800 h 2105443"/>
              <a:gd name="connsiteX1" fmla="*/ 221062 w 590531"/>
              <a:gd name="connsiteY1" fmla="*/ 637155 h 2105443"/>
              <a:gd name="connsiteX2" fmla="*/ 10113 w 590531"/>
              <a:gd name="connsiteY2" fmla="*/ 196976 h 2105443"/>
              <a:gd name="connsiteX3" fmla="*/ 590531 w 590531"/>
              <a:gd name="connsiteY3" fmla="*/ 0 h 2105443"/>
              <a:gd name="connsiteX0" fmla="*/ 215818 w 591346"/>
              <a:gd name="connsiteY0" fmla="*/ 2085800 h 2085800"/>
              <a:gd name="connsiteX1" fmla="*/ 10928 w 591346"/>
              <a:gd name="connsiteY1" fmla="*/ 196976 h 2085800"/>
              <a:gd name="connsiteX2" fmla="*/ 591346 w 591346"/>
              <a:gd name="connsiteY2" fmla="*/ 0 h 2085800"/>
              <a:gd name="connsiteX0" fmla="*/ 339662 w 715190"/>
              <a:gd name="connsiteY0" fmla="*/ 2085800 h 2085800"/>
              <a:gd name="connsiteX1" fmla="*/ 7430 w 715190"/>
              <a:gd name="connsiteY1" fmla="*/ 1065927 h 2085800"/>
              <a:gd name="connsiteX2" fmla="*/ 715190 w 715190"/>
              <a:gd name="connsiteY2" fmla="*/ 0 h 2085800"/>
              <a:gd name="connsiteX0" fmla="*/ 341930 w 717458"/>
              <a:gd name="connsiteY0" fmla="*/ 2085800 h 2085800"/>
              <a:gd name="connsiteX1" fmla="*/ 9698 w 717458"/>
              <a:gd name="connsiteY1" fmla="*/ 1065927 h 2085800"/>
              <a:gd name="connsiteX2" fmla="*/ 717458 w 717458"/>
              <a:gd name="connsiteY2" fmla="*/ 0 h 2085800"/>
              <a:gd name="connsiteX0" fmla="*/ 341930 w 767464"/>
              <a:gd name="connsiteY0" fmla="*/ 1941320 h 1941320"/>
              <a:gd name="connsiteX1" fmla="*/ 9698 w 767464"/>
              <a:gd name="connsiteY1" fmla="*/ 921447 h 1941320"/>
              <a:gd name="connsiteX2" fmla="*/ 767464 w 767464"/>
              <a:gd name="connsiteY2" fmla="*/ 0 h 1941320"/>
              <a:gd name="connsiteX0" fmla="*/ 43020 w 468554"/>
              <a:gd name="connsiteY0" fmla="*/ 1941320 h 1941320"/>
              <a:gd name="connsiteX1" fmla="*/ 204542 w 468554"/>
              <a:gd name="connsiteY1" fmla="*/ 788465 h 1941320"/>
              <a:gd name="connsiteX2" fmla="*/ 468554 w 468554"/>
              <a:gd name="connsiteY2" fmla="*/ 0 h 1941320"/>
              <a:gd name="connsiteX0" fmla="*/ 605608 w 605608"/>
              <a:gd name="connsiteY0" fmla="*/ 1371018 h 1371018"/>
              <a:gd name="connsiteX1" fmla="*/ 5170 w 605608"/>
              <a:gd name="connsiteY1" fmla="*/ 788465 h 1371018"/>
              <a:gd name="connsiteX2" fmla="*/ 269182 w 605608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264008 w 318351"/>
              <a:gd name="connsiteY0" fmla="*/ 1442052 h 1442052"/>
              <a:gd name="connsiteX1" fmla="*/ 54339 w 318351"/>
              <a:gd name="connsiteY1" fmla="*/ 788465 h 1442052"/>
              <a:gd name="connsiteX2" fmla="*/ 318351 w 318351"/>
              <a:gd name="connsiteY2" fmla="*/ 0 h 1442052"/>
              <a:gd name="connsiteX0" fmla="*/ 180843 w 235186"/>
              <a:gd name="connsiteY0" fmla="*/ 1442052 h 1442052"/>
              <a:gd name="connsiteX1" fmla="*/ 149160 w 235186"/>
              <a:gd name="connsiteY1" fmla="*/ 687653 h 1442052"/>
              <a:gd name="connsiteX2" fmla="*/ 235186 w 235186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59961"/>
              <a:gd name="connsiteY0" fmla="*/ 1531296 h 1531296"/>
              <a:gd name="connsiteX1" fmla="*/ 22404 w 59961"/>
              <a:gd name="connsiteY1" fmla="*/ 776897 h 1531296"/>
              <a:gd name="connsiteX2" fmla="*/ 49685 w 59961"/>
              <a:gd name="connsiteY2" fmla="*/ 0 h 1531296"/>
              <a:gd name="connsiteX0" fmla="*/ 20382 w 71139"/>
              <a:gd name="connsiteY0" fmla="*/ 1513917 h 1513917"/>
              <a:gd name="connsiteX1" fmla="*/ 33582 w 71139"/>
              <a:gd name="connsiteY1" fmla="*/ 776897 h 1513917"/>
              <a:gd name="connsiteX2" fmla="*/ 60863 w 71139"/>
              <a:gd name="connsiteY2" fmla="*/ 0 h 1513917"/>
              <a:gd name="connsiteX0" fmla="*/ 0 w 40481"/>
              <a:gd name="connsiteY0" fmla="*/ 1513917 h 1513917"/>
              <a:gd name="connsiteX1" fmla="*/ 40481 w 40481"/>
              <a:gd name="connsiteY1" fmla="*/ 0 h 1513917"/>
              <a:gd name="connsiteX0" fmla="*/ 36855 w 38792"/>
              <a:gd name="connsiteY0" fmla="*/ 1519273 h 1519273"/>
              <a:gd name="connsiteX1" fmla="*/ 1938 w 38792"/>
              <a:gd name="connsiteY1" fmla="*/ 0 h 1519273"/>
              <a:gd name="connsiteX0" fmla="*/ 0 w 1548916"/>
              <a:gd name="connsiteY0" fmla="*/ 1317631 h 1317631"/>
              <a:gd name="connsiteX1" fmla="*/ 1548915 w 1548916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8915" h="1317631">
                <a:moveTo>
                  <a:pt x="0" y="1317631"/>
                </a:moveTo>
                <a:cubicBezTo>
                  <a:pt x="164239" y="1165914"/>
                  <a:pt x="1263201" y="231117"/>
                  <a:pt x="1548915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 rot="18549515" flipV="1">
            <a:off x="7287224" y="4121717"/>
            <a:ext cx="57818" cy="1740115"/>
          </a:xfrm>
          <a:custGeom>
            <a:avLst/>
            <a:gdLst>
              <a:gd name="connsiteX0" fmla="*/ 0 w 1209964"/>
              <a:gd name="connsiteY0" fmla="*/ 169373 h 298682"/>
              <a:gd name="connsiteX1" fmla="*/ 895927 w 1209964"/>
              <a:gd name="connsiteY1" fmla="*/ 3118 h 298682"/>
              <a:gd name="connsiteX2" fmla="*/ 1209964 w 1209964"/>
              <a:gd name="connsiteY2" fmla="*/ 298682 h 298682"/>
              <a:gd name="connsiteX0" fmla="*/ 0 w 1919090"/>
              <a:gd name="connsiteY0" fmla="*/ 206960 h 963286"/>
              <a:gd name="connsiteX1" fmla="*/ 895927 w 1919090"/>
              <a:gd name="connsiteY1" fmla="*/ 40705 h 963286"/>
              <a:gd name="connsiteX2" fmla="*/ 1919090 w 1919090"/>
              <a:gd name="connsiteY2" fmla="*/ 963286 h 963286"/>
              <a:gd name="connsiteX0" fmla="*/ 0 w 1919090"/>
              <a:gd name="connsiteY0" fmla="*/ 13845 h 770171"/>
              <a:gd name="connsiteX1" fmla="*/ 1634911 w 1919090"/>
              <a:gd name="connsiteY1" fmla="*/ 455946 h 770171"/>
              <a:gd name="connsiteX2" fmla="*/ 1919090 w 1919090"/>
              <a:gd name="connsiteY2" fmla="*/ 770171 h 770171"/>
              <a:gd name="connsiteX0" fmla="*/ 0 w 1919090"/>
              <a:gd name="connsiteY0" fmla="*/ 15571 h 771897"/>
              <a:gd name="connsiteX1" fmla="*/ 1634911 w 1919090"/>
              <a:gd name="connsiteY1" fmla="*/ 457672 h 771897"/>
              <a:gd name="connsiteX2" fmla="*/ 1919090 w 1919090"/>
              <a:gd name="connsiteY2" fmla="*/ 771897 h 771897"/>
              <a:gd name="connsiteX0" fmla="*/ 0 w 1919090"/>
              <a:gd name="connsiteY0" fmla="*/ 0 h 756326"/>
              <a:gd name="connsiteX1" fmla="*/ 853315 w 1919090"/>
              <a:gd name="connsiteY1" fmla="*/ 122704 h 756326"/>
              <a:gd name="connsiteX2" fmla="*/ 1634911 w 1919090"/>
              <a:gd name="connsiteY2" fmla="*/ 442101 h 756326"/>
              <a:gd name="connsiteX3" fmla="*/ 1919090 w 1919090"/>
              <a:gd name="connsiteY3" fmla="*/ 756326 h 756326"/>
              <a:gd name="connsiteX0" fmla="*/ 0 w 2381889"/>
              <a:gd name="connsiteY0" fmla="*/ 83627 h 653341"/>
              <a:gd name="connsiteX1" fmla="*/ 1316114 w 2381889"/>
              <a:gd name="connsiteY1" fmla="*/ 19719 h 653341"/>
              <a:gd name="connsiteX2" fmla="*/ 2097710 w 2381889"/>
              <a:gd name="connsiteY2" fmla="*/ 339116 h 653341"/>
              <a:gd name="connsiteX3" fmla="*/ 2381889 w 2381889"/>
              <a:gd name="connsiteY3" fmla="*/ 653341 h 653341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97710 w 2381889"/>
              <a:gd name="connsiteY2" fmla="*/ 255489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008136 w 2561301"/>
              <a:gd name="connsiteY2" fmla="*/ 274151 h 757191"/>
              <a:gd name="connsiteX3" fmla="*/ 2561301 w 2561301"/>
              <a:gd name="connsiteY3" fmla="*/ 757191 h 757191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966078 w 2561301"/>
              <a:gd name="connsiteY1" fmla="*/ 589237 h 757191"/>
              <a:gd name="connsiteX2" fmla="*/ 2561301 w 2561301"/>
              <a:gd name="connsiteY2" fmla="*/ 757191 h 757191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3035553"/>
              <a:gd name="connsiteY0" fmla="*/ 0 h 1249189"/>
              <a:gd name="connsiteX1" fmla="*/ 329769 w 3035553"/>
              <a:gd name="connsiteY1" fmla="*/ 241545 h 1249189"/>
              <a:gd name="connsiteX2" fmla="*/ 1440330 w 3035553"/>
              <a:gd name="connsiteY2" fmla="*/ 1081235 h 1249189"/>
              <a:gd name="connsiteX3" fmla="*/ 3035553 w 3035553"/>
              <a:gd name="connsiteY3" fmla="*/ 1249189 h 1249189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2631130"/>
              <a:gd name="connsiteY0" fmla="*/ 0 h 952054"/>
              <a:gd name="connsiteX1" fmla="*/ 1035907 w 2631130"/>
              <a:gd name="connsiteY1" fmla="*/ 784100 h 952054"/>
              <a:gd name="connsiteX2" fmla="*/ 2631130 w 2631130"/>
              <a:gd name="connsiteY2" fmla="*/ 952054 h 952054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1741506 w 1766755"/>
              <a:gd name="connsiteY0" fmla="*/ 2285776 h 2299508"/>
              <a:gd name="connsiteX1" fmla="*/ 69740 w 1766755"/>
              <a:gd name="connsiteY1" fmla="*/ 3668 h 2299508"/>
              <a:gd name="connsiteX2" fmla="*/ 1664963 w 1766755"/>
              <a:gd name="connsiteY2" fmla="*/ 171622 h 2299508"/>
              <a:gd name="connsiteX0" fmla="*/ 593824 w 639885"/>
              <a:gd name="connsiteY0" fmla="*/ 2115652 h 2141938"/>
              <a:gd name="connsiteX1" fmla="*/ 121972 w 639885"/>
              <a:gd name="connsiteY1" fmla="*/ 1155987 h 2141938"/>
              <a:gd name="connsiteX2" fmla="*/ 517281 w 639885"/>
              <a:gd name="connsiteY2" fmla="*/ 1498 h 2141938"/>
              <a:gd name="connsiteX0" fmla="*/ 593824 w 639885"/>
              <a:gd name="connsiteY0" fmla="*/ 2117161 h 2143447"/>
              <a:gd name="connsiteX1" fmla="*/ 121972 w 639885"/>
              <a:gd name="connsiteY1" fmla="*/ 1157496 h 2143447"/>
              <a:gd name="connsiteX2" fmla="*/ 517281 w 639885"/>
              <a:gd name="connsiteY2" fmla="*/ 3007 h 2143447"/>
              <a:gd name="connsiteX0" fmla="*/ 593824 w 969352"/>
              <a:gd name="connsiteY0" fmla="*/ 2088935 h 2115221"/>
              <a:gd name="connsiteX1" fmla="*/ 121972 w 969352"/>
              <a:gd name="connsiteY1" fmla="*/ 1129270 h 2115221"/>
              <a:gd name="connsiteX2" fmla="*/ 969352 w 969352"/>
              <a:gd name="connsiteY2" fmla="*/ 3135 h 2115221"/>
              <a:gd name="connsiteX0" fmla="*/ 168655 w 544183"/>
              <a:gd name="connsiteY0" fmla="*/ 2096492 h 2116135"/>
              <a:gd name="connsiteX1" fmla="*/ 174714 w 544183"/>
              <a:gd name="connsiteY1" fmla="*/ 647847 h 2116135"/>
              <a:gd name="connsiteX2" fmla="*/ 544183 w 544183"/>
              <a:gd name="connsiteY2" fmla="*/ 10692 h 2116135"/>
              <a:gd name="connsiteX0" fmla="*/ 345004 w 720532"/>
              <a:gd name="connsiteY0" fmla="*/ 2088938 h 2108581"/>
              <a:gd name="connsiteX1" fmla="*/ 351063 w 720532"/>
              <a:gd name="connsiteY1" fmla="*/ 640293 h 2108581"/>
              <a:gd name="connsiteX2" fmla="*/ 720532 w 720532"/>
              <a:gd name="connsiteY2" fmla="*/ 3138 h 2108581"/>
              <a:gd name="connsiteX0" fmla="*/ 215003 w 590531"/>
              <a:gd name="connsiteY0" fmla="*/ 2085800 h 2105443"/>
              <a:gd name="connsiteX1" fmla="*/ 221062 w 590531"/>
              <a:gd name="connsiteY1" fmla="*/ 637155 h 2105443"/>
              <a:gd name="connsiteX2" fmla="*/ 10113 w 590531"/>
              <a:gd name="connsiteY2" fmla="*/ 196976 h 2105443"/>
              <a:gd name="connsiteX3" fmla="*/ 590531 w 590531"/>
              <a:gd name="connsiteY3" fmla="*/ 0 h 2105443"/>
              <a:gd name="connsiteX0" fmla="*/ 215818 w 591346"/>
              <a:gd name="connsiteY0" fmla="*/ 2085800 h 2085800"/>
              <a:gd name="connsiteX1" fmla="*/ 10928 w 591346"/>
              <a:gd name="connsiteY1" fmla="*/ 196976 h 2085800"/>
              <a:gd name="connsiteX2" fmla="*/ 591346 w 591346"/>
              <a:gd name="connsiteY2" fmla="*/ 0 h 2085800"/>
              <a:gd name="connsiteX0" fmla="*/ 339662 w 715190"/>
              <a:gd name="connsiteY0" fmla="*/ 2085800 h 2085800"/>
              <a:gd name="connsiteX1" fmla="*/ 7430 w 715190"/>
              <a:gd name="connsiteY1" fmla="*/ 1065927 h 2085800"/>
              <a:gd name="connsiteX2" fmla="*/ 715190 w 715190"/>
              <a:gd name="connsiteY2" fmla="*/ 0 h 2085800"/>
              <a:gd name="connsiteX0" fmla="*/ 341930 w 717458"/>
              <a:gd name="connsiteY0" fmla="*/ 2085800 h 2085800"/>
              <a:gd name="connsiteX1" fmla="*/ 9698 w 717458"/>
              <a:gd name="connsiteY1" fmla="*/ 1065927 h 2085800"/>
              <a:gd name="connsiteX2" fmla="*/ 717458 w 717458"/>
              <a:gd name="connsiteY2" fmla="*/ 0 h 2085800"/>
              <a:gd name="connsiteX0" fmla="*/ 341930 w 767464"/>
              <a:gd name="connsiteY0" fmla="*/ 1941320 h 1941320"/>
              <a:gd name="connsiteX1" fmla="*/ 9698 w 767464"/>
              <a:gd name="connsiteY1" fmla="*/ 921447 h 1941320"/>
              <a:gd name="connsiteX2" fmla="*/ 767464 w 767464"/>
              <a:gd name="connsiteY2" fmla="*/ 0 h 1941320"/>
              <a:gd name="connsiteX0" fmla="*/ 43020 w 468554"/>
              <a:gd name="connsiteY0" fmla="*/ 1941320 h 1941320"/>
              <a:gd name="connsiteX1" fmla="*/ 204542 w 468554"/>
              <a:gd name="connsiteY1" fmla="*/ 788465 h 1941320"/>
              <a:gd name="connsiteX2" fmla="*/ 468554 w 468554"/>
              <a:gd name="connsiteY2" fmla="*/ 0 h 1941320"/>
              <a:gd name="connsiteX0" fmla="*/ 605608 w 605608"/>
              <a:gd name="connsiteY0" fmla="*/ 1371018 h 1371018"/>
              <a:gd name="connsiteX1" fmla="*/ 5170 w 605608"/>
              <a:gd name="connsiteY1" fmla="*/ 788465 h 1371018"/>
              <a:gd name="connsiteX2" fmla="*/ 269182 w 605608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264008 w 318351"/>
              <a:gd name="connsiteY0" fmla="*/ 1442052 h 1442052"/>
              <a:gd name="connsiteX1" fmla="*/ 54339 w 318351"/>
              <a:gd name="connsiteY1" fmla="*/ 788465 h 1442052"/>
              <a:gd name="connsiteX2" fmla="*/ 318351 w 318351"/>
              <a:gd name="connsiteY2" fmla="*/ 0 h 1442052"/>
              <a:gd name="connsiteX0" fmla="*/ 180843 w 235186"/>
              <a:gd name="connsiteY0" fmla="*/ 1442052 h 1442052"/>
              <a:gd name="connsiteX1" fmla="*/ 149160 w 235186"/>
              <a:gd name="connsiteY1" fmla="*/ 687653 h 1442052"/>
              <a:gd name="connsiteX2" fmla="*/ 235186 w 235186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59961"/>
              <a:gd name="connsiteY0" fmla="*/ 1531296 h 1531296"/>
              <a:gd name="connsiteX1" fmla="*/ 22404 w 59961"/>
              <a:gd name="connsiteY1" fmla="*/ 776897 h 1531296"/>
              <a:gd name="connsiteX2" fmla="*/ 49685 w 59961"/>
              <a:gd name="connsiteY2" fmla="*/ 0 h 1531296"/>
              <a:gd name="connsiteX0" fmla="*/ 20382 w 71139"/>
              <a:gd name="connsiteY0" fmla="*/ 1513917 h 1513917"/>
              <a:gd name="connsiteX1" fmla="*/ 33582 w 71139"/>
              <a:gd name="connsiteY1" fmla="*/ 776897 h 1513917"/>
              <a:gd name="connsiteX2" fmla="*/ 60863 w 71139"/>
              <a:gd name="connsiteY2" fmla="*/ 0 h 1513917"/>
              <a:gd name="connsiteX0" fmla="*/ 0 w 40481"/>
              <a:gd name="connsiteY0" fmla="*/ 1513917 h 1513917"/>
              <a:gd name="connsiteX1" fmla="*/ 40481 w 40481"/>
              <a:gd name="connsiteY1" fmla="*/ 0 h 1513917"/>
              <a:gd name="connsiteX0" fmla="*/ 36855 w 38792"/>
              <a:gd name="connsiteY0" fmla="*/ 1519273 h 1519273"/>
              <a:gd name="connsiteX1" fmla="*/ 1938 w 38792"/>
              <a:gd name="connsiteY1" fmla="*/ 0 h 1519273"/>
              <a:gd name="connsiteX0" fmla="*/ 0 w 1548916"/>
              <a:gd name="connsiteY0" fmla="*/ 1317631 h 1317631"/>
              <a:gd name="connsiteX1" fmla="*/ 1548915 w 1548916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8915" h="1317631">
                <a:moveTo>
                  <a:pt x="0" y="1317631"/>
                </a:moveTo>
                <a:cubicBezTo>
                  <a:pt x="164239" y="1165914"/>
                  <a:pt x="1263201" y="231117"/>
                  <a:pt x="1548915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 rot="18612616" flipH="1" flipV="1">
            <a:off x="5384524" y="5000051"/>
            <a:ext cx="165110" cy="529752"/>
          </a:xfrm>
          <a:custGeom>
            <a:avLst/>
            <a:gdLst>
              <a:gd name="connsiteX0" fmla="*/ 0 w 1209964"/>
              <a:gd name="connsiteY0" fmla="*/ 169373 h 298682"/>
              <a:gd name="connsiteX1" fmla="*/ 895927 w 1209964"/>
              <a:gd name="connsiteY1" fmla="*/ 3118 h 298682"/>
              <a:gd name="connsiteX2" fmla="*/ 1209964 w 1209964"/>
              <a:gd name="connsiteY2" fmla="*/ 298682 h 298682"/>
              <a:gd name="connsiteX0" fmla="*/ 0 w 1919090"/>
              <a:gd name="connsiteY0" fmla="*/ 206960 h 963286"/>
              <a:gd name="connsiteX1" fmla="*/ 895927 w 1919090"/>
              <a:gd name="connsiteY1" fmla="*/ 40705 h 963286"/>
              <a:gd name="connsiteX2" fmla="*/ 1919090 w 1919090"/>
              <a:gd name="connsiteY2" fmla="*/ 963286 h 963286"/>
              <a:gd name="connsiteX0" fmla="*/ 0 w 1919090"/>
              <a:gd name="connsiteY0" fmla="*/ 13845 h 770171"/>
              <a:gd name="connsiteX1" fmla="*/ 1634911 w 1919090"/>
              <a:gd name="connsiteY1" fmla="*/ 455946 h 770171"/>
              <a:gd name="connsiteX2" fmla="*/ 1919090 w 1919090"/>
              <a:gd name="connsiteY2" fmla="*/ 770171 h 770171"/>
              <a:gd name="connsiteX0" fmla="*/ 0 w 1919090"/>
              <a:gd name="connsiteY0" fmla="*/ 15571 h 771897"/>
              <a:gd name="connsiteX1" fmla="*/ 1634911 w 1919090"/>
              <a:gd name="connsiteY1" fmla="*/ 457672 h 771897"/>
              <a:gd name="connsiteX2" fmla="*/ 1919090 w 1919090"/>
              <a:gd name="connsiteY2" fmla="*/ 771897 h 771897"/>
              <a:gd name="connsiteX0" fmla="*/ 0 w 1919090"/>
              <a:gd name="connsiteY0" fmla="*/ 0 h 756326"/>
              <a:gd name="connsiteX1" fmla="*/ 853315 w 1919090"/>
              <a:gd name="connsiteY1" fmla="*/ 122704 h 756326"/>
              <a:gd name="connsiteX2" fmla="*/ 1634911 w 1919090"/>
              <a:gd name="connsiteY2" fmla="*/ 442101 h 756326"/>
              <a:gd name="connsiteX3" fmla="*/ 1919090 w 1919090"/>
              <a:gd name="connsiteY3" fmla="*/ 756326 h 756326"/>
              <a:gd name="connsiteX0" fmla="*/ 0 w 2381889"/>
              <a:gd name="connsiteY0" fmla="*/ 83627 h 653341"/>
              <a:gd name="connsiteX1" fmla="*/ 1316114 w 2381889"/>
              <a:gd name="connsiteY1" fmla="*/ 19719 h 653341"/>
              <a:gd name="connsiteX2" fmla="*/ 2097710 w 2381889"/>
              <a:gd name="connsiteY2" fmla="*/ 339116 h 653341"/>
              <a:gd name="connsiteX3" fmla="*/ 2381889 w 2381889"/>
              <a:gd name="connsiteY3" fmla="*/ 653341 h 653341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97710 w 2381889"/>
              <a:gd name="connsiteY2" fmla="*/ 255489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008136 w 2561301"/>
              <a:gd name="connsiteY2" fmla="*/ 274151 h 757191"/>
              <a:gd name="connsiteX3" fmla="*/ 2561301 w 2561301"/>
              <a:gd name="connsiteY3" fmla="*/ 757191 h 757191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966078 w 2561301"/>
              <a:gd name="connsiteY1" fmla="*/ 589237 h 757191"/>
              <a:gd name="connsiteX2" fmla="*/ 2561301 w 2561301"/>
              <a:gd name="connsiteY2" fmla="*/ 757191 h 757191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3035553"/>
              <a:gd name="connsiteY0" fmla="*/ 0 h 1249189"/>
              <a:gd name="connsiteX1" fmla="*/ 329769 w 3035553"/>
              <a:gd name="connsiteY1" fmla="*/ 241545 h 1249189"/>
              <a:gd name="connsiteX2" fmla="*/ 1440330 w 3035553"/>
              <a:gd name="connsiteY2" fmla="*/ 1081235 h 1249189"/>
              <a:gd name="connsiteX3" fmla="*/ 3035553 w 3035553"/>
              <a:gd name="connsiteY3" fmla="*/ 1249189 h 1249189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2631130"/>
              <a:gd name="connsiteY0" fmla="*/ 0 h 952054"/>
              <a:gd name="connsiteX1" fmla="*/ 1035907 w 2631130"/>
              <a:gd name="connsiteY1" fmla="*/ 784100 h 952054"/>
              <a:gd name="connsiteX2" fmla="*/ 2631130 w 2631130"/>
              <a:gd name="connsiteY2" fmla="*/ 952054 h 952054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1741506 w 1766755"/>
              <a:gd name="connsiteY0" fmla="*/ 2285776 h 2299508"/>
              <a:gd name="connsiteX1" fmla="*/ 69740 w 1766755"/>
              <a:gd name="connsiteY1" fmla="*/ 3668 h 2299508"/>
              <a:gd name="connsiteX2" fmla="*/ 1664963 w 1766755"/>
              <a:gd name="connsiteY2" fmla="*/ 171622 h 2299508"/>
              <a:gd name="connsiteX0" fmla="*/ 593824 w 639885"/>
              <a:gd name="connsiteY0" fmla="*/ 2115652 h 2141938"/>
              <a:gd name="connsiteX1" fmla="*/ 121972 w 639885"/>
              <a:gd name="connsiteY1" fmla="*/ 1155987 h 2141938"/>
              <a:gd name="connsiteX2" fmla="*/ 517281 w 639885"/>
              <a:gd name="connsiteY2" fmla="*/ 1498 h 2141938"/>
              <a:gd name="connsiteX0" fmla="*/ 593824 w 639885"/>
              <a:gd name="connsiteY0" fmla="*/ 2117161 h 2143447"/>
              <a:gd name="connsiteX1" fmla="*/ 121972 w 639885"/>
              <a:gd name="connsiteY1" fmla="*/ 1157496 h 2143447"/>
              <a:gd name="connsiteX2" fmla="*/ 517281 w 639885"/>
              <a:gd name="connsiteY2" fmla="*/ 3007 h 2143447"/>
              <a:gd name="connsiteX0" fmla="*/ 593824 w 969352"/>
              <a:gd name="connsiteY0" fmla="*/ 2088935 h 2115221"/>
              <a:gd name="connsiteX1" fmla="*/ 121972 w 969352"/>
              <a:gd name="connsiteY1" fmla="*/ 1129270 h 2115221"/>
              <a:gd name="connsiteX2" fmla="*/ 969352 w 969352"/>
              <a:gd name="connsiteY2" fmla="*/ 3135 h 2115221"/>
              <a:gd name="connsiteX0" fmla="*/ 168655 w 544183"/>
              <a:gd name="connsiteY0" fmla="*/ 2096492 h 2116135"/>
              <a:gd name="connsiteX1" fmla="*/ 174714 w 544183"/>
              <a:gd name="connsiteY1" fmla="*/ 647847 h 2116135"/>
              <a:gd name="connsiteX2" fmla="*/ 544183 w 544183"/>
              <a:gd name="connsiteY2" fmla="*/ 10692 h 2116135"/>
              <a:gd name="connsiteX0" fmla="*/ 345004 w 720532"/>
              <a:gd name="connsiteY0" fmla="*/ 2088938 h 2108581"/>
              <a:gd name="connsiteX1" fmla="*/ 351063 w 720532"/>
              <a:gd name="connsiteY1" fmla="*/ 640293 h 2108581"/>
              <a:gd name="connsiteX2" fmla="*/ 720532 w 720532"/>
              <a:gd name="connsiteY2" fmla="*/ 3138 h 2108581"/>
              <a:gd name="connsiteX0" fmla="*/ 215003 w 590531"/>
              <a:gd name="connsiteY0" fmla="*/ 2085800 h 2105443"/>
              <a:gd name="connsiteX1" fmla="*/ 221062 w 590531"/>
              <a:gd name="connsiteY1" fmla="*/ 637155 h 2105443"/>
              <a:gd name="connsiteX2" fmla="*/ 10113 w 590531"/>
              <a:gd name="connsiteY2" fmla="*/ 196976 h 2105443"/>
              <a:gd name="connsiteX3" fmla="*/ 590531 w 590531"/>
              <a:gd name="connsiteY3" fmla="*/ 0 h 2105443"/>
              <a:gd name="connsiteX0" fmla="*/ 215818 w 591346"/>
              <a:gd name="connsiteY0" fmla="*/ 2085800 h 2085800"/>
              <a:gd name="connsiteX1" fmla="*/ 10928 w 591346"/>
              <a:gd name="connsiteY1" fmla="*/ 196976 h 2085800"/>
              <a:gd name="connsiteX2" fmla="*/ 591346 w 591346"/>
              <a:gd name="connsiteY2" fmla="*/ 0 h 2085800"/>
              <a:gd name="connsiteX0" fmla="*/ 339662 w 715190"/>
              <a:gd name="connsiteY0" fmla="*/ 2085800 h 2085800"/>
              <a:gd name="connsiteX1" fmla="*/ 7430 w 715190"/>
              <a:gd name="connsiteY1" fmla="*/ 1065927 h 2085800"/>
              <a:gd name="connsiteX2" fmla="*/ 715190 w 715190"/>
              <a:gd name="connsiteY2" fmla="*/ 0 h 2085800"/>
              <a:gd name="connsiteX0" fmla="*/ 341930 w 717458"/>
              <a:gd name="connsiteY0" fmla="*/ 2085800 h 2085800"/>
              <a:gd name="connsiteX1" fmla="*/ 9698 w 717458"/>
              <a:gd name="connsiteY1" fmla="*/ 1065927 h 2085800"/>
              <a:gd name="connsiteX2" fmla="*/ 717458 w 717458"/>
              <a:gd name="connsiteY2" fmla="*/ 0 h 2085800"/>
              <a:gd name="connsiteX0" fmla="*/ 341930 w 767464"/>
              <a:gd name="connsiteY0" fmla="*/ 1941320 h 1941320"/>
              <a:gd name="connsiteX1" fmla="*/ 9698 w 767464"/>
              <a:gd name="connsiteY1" fmla="*/ 921447 h 1941320"/>
              <a:gd name="connsiteX2" fmla="*/ 767464 w 767464"/>
              <a:gd name="connsiteY2" fmla="*/ 0 h 1941320"/>
              <a:gd name="connsiteX0" fmla="*/ 43020 w 468554"/>
              <a:gd name="connsiteY0" fmla="*/ 1941320 h 1941320"/>
              <a:gd name="connsiteX1" fmla="*/ 204542 w 468554"/>
              <a:gd name="connsiteY1" fmla="*/ 788465 h 1941320"/>
              <a:gd name="connsiteX2" fmla="*/ 468554 w 468554"/>
              <a:gd name="connsiteY2" fmla="*/ 0 h 1941320"/>
              <a:gd name="connsiteX0" fmla="*/ 605608 w 605608"/>
              <a:gd name="connsiteY0" fmla="*/ 1371018 h 1371018"/>
              <a:gd name="connsiteX1" fmla="*/ 5170 w 605608"/>
              <a:gd name="connsiteY1" fmla="*/ 788465 h 1371018"/>
              <a:gd name="connsiteX2" fmla="*/ 269182 w 605608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264008 w 318351"/>
              <a:gd name="connsiteY0" fmla="*/ 1442052 h 1442052"/>
              <a:gd name="connsiteX1" fmla="*/ 54339 w 318351"/>
              <a:gd name="connsiteY1" fmla="*/ 788465 h 1442052"/>
              <a:gd name="connsiteX2" fmla="*/ 318351 w 318351"/>
              <a:gd name="connsiteY2" fmla="*/ 0 h 1442052"/>
              <a:gd name="connsiteX0" fmla="*/ 180843 w 235186"/>
              <a:gd name="connsiteY0" fmla="*/ 1442052 h 1442052"/>
              <a:gd name="connsiteX1" fmla="*/ 149160 w 235186"/>
              <a:gd name="connsiteY1" fmla="*/ 687653 h 1442052"/>
              <a:gd name="connsiteX2" fmla="*/ 235186 w 235186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59961"/>
              <a:gd name="connsiteY0" fmla="*/ 1531296 h 1531296"/>
              <a:gd name="connsiteX1" fmla="*/ 22404 w 59961"/>
              <a:gd name="connsiteY1" fmla="*/ 776897 h 1531296"/>
              <a:gd name="connsiteX2" fmla="*/ 49685 w 59961"/>
              <a:gd name="connsiteY2" fmla="*/ 0 h 1531296"/>
              <a:gd name="connsiteX0" fmla="*/ 20382 w 71139"/>
              <a:gd name="connsiteY0" fmla="*/ 1513917 h 1513917"/>
              <a:gd name="connsiteX1" fmla="*/ 33582 w 71139"/>
              <a:gd name="connsiteY1" fmla="*/ 776897 h 1513917"/>
              <a:gd name="connsiteX2" fmla="*/ 60863 w 71139"/>
              <a:gd name="connsiteY2" fmla="*/ 0 h 1513917"/>
              <a:gd name="connsiteX0" fmla="*/ 0 w 40481"/>
              <a:gd name="connsiteY0" fmla="*/ 1513917 h 1513917"/>
              <a:gd name="connsiteX1" fmla="*/ 40481 w 40481"/>
              <a:gd name="connsiteY1" fmla="*/ 0 h 1513917"/>
              <a:gd name="connsiteX0" fmla="*/ 36855 w 38792"/>
              <a:gd name="connsiteY0" fmla="*/ 1519273 h 1519273"/>
              <a:gd name="connsiteX1" fmla="*/ 1938 w 38792"/>
              <a:gd name="connsiteY1" fmla="*/ 0 h 1519273"/>
              <a:gd name="connsiteX0" fmla="*/ 0 w 1548916"/>
              <a:gd name="connsiteY0" fmla="*/ 1317631 h 1317631"/>
              <a:gd name="connsiteX1" fmla="*/ 1548915 w 1548916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8915" h="1317631">
                <a:moveTo>
                  <a:pt x="0" y="1317631"/>
                </a:moveTo>
                <a:cubicBezTo>
                  <a:pt x="164239" y="1165914"/>
                  <a:pt x="1263201" y="231117"/>
                  <a:pt x="1548915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 rot="18415919">
            <a:off x="5504649" y="4974173"/>
            <a:ext cx="1228263" cy="47933"/>
          </a:xfrm>
          <a:custGeom>
            <a:avLst/>
            <a:gdLst>
              <a:gd name="connsiteX0" fmla="*/ 0 w 1209964"/>
              <a:gd name="connsiteY0" fmla="*/ 169373 h 298682"/>
              <a:gd name="connsiteX1" fmla="*/ 895927 w 1209964"/>
              <a:gd name="connsiteY1" fmla="*/ 3118 h 298682"/>
              <a:gd name="connsiteX2" fmla="*/ 1209964 w 1209964"/>
              <a:gd name="connsiteY2" fmla="*/ 298682 h 298682"/>
              <a:gd name="connsiteX0" fmla="*/ 0 w 1919090"/>
              <a:gd name="connsiteY0" fmla="*/ 206960 h 963286"/>
              <a:gd name="connsiteX1" fmla="*/ 895927 w 1919090"/>
              <a:gd name="connsiteY1" fmla="*/ 40705 h 963286"/>
              <a:gd name="connsiteX2" fmla="*/ 1919090 w 1919090"/>
              <a:gd name="connsiteY2" fmla="*/ 963286 h 963286"/>
              <a:gd name="connsiteX0" fmla="*/ 0 w 1919090"/>
              <a:gd name="connsiteY0" fmla="*/ 13845 h 770171"/>
              <a:gd name="connsiteX1" fmla="*/ 1634911 w 1919090"/>
              <a:gd name="connsiteY1" fmla="*/ 455946 h 770171"/>
              <a:gd name="connsiteX2" fmla="*/ 1919090 w 1919090"/>
              <a:gd name="connsiteY2" fmla="*/ 770171 h 770171"/>
              <a:gd name="connsiteX0" fmla="*/ 0 w 1919090"/>
              <a:gd name="connsiteY0" fmla="*/ 15571 h 771897"/>
              <a:gd name="connsiteX1" fmla="*/ 1634911 w 1919090"/>
              <a:gd name="connsiteY1" fmla="*/ 457672 h 771897"/>
              <a:gd name="connsiteX2" fmla="*/ 1919090 w 1919090"/>
              <a:gd name="connsiteY2" fmla="*/ 771897 h 771897"/>
              <a:gd name="connsiteX0" fmla="*/ 0 w 1919090"/>
              <a:gd name="connsiteY0" fmla="*/ 0 h 756326"/>
              <a:gd name="connsiteX1" fmla="*/ 853315 w 1919090"/>
              <a:gd name="connsiteY1" fmla="*/ 122704 h 756326"/>
              <a:gd name="connsiteX2" fmla="*/ 1634911 w 1919090"/>
              <a:gd name="connsiteY2" fmla="*/ 442101 h 756326"/>
              <a:gd name="connsiteX3" fmla="*/ 1919090 w 1919090"/>
              <a:gd name="connsiteY3" fmla="*/ 756326 h 756326"/>
              <a:gd name="connsiteX0" fmla="*/ 0 w 2381889"/>
              <a:gd name="connsiteY0" fmla="*/ 83627 h 653341"/>
              <a:gd name="connsiteX1" fmla="*/ 1316114 w 2381889"/>
              <a:gd name="connsiteY1" fmla="*/ 19719 h 653341"/>
              <a:gd name="connsiteX2" fmla="*/ 2097710 w 2381889"/>
              <a:gd name="connsiteY2" fmla="*/ 339116 h 653341"/>
              <a:gd name="connsiteX3" fmla="*/ 2381889 w 2381889"/>
              <a:gd name="connsiteY3" fmla="*/ 653341 h 653341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97710 w 2381889"/>
              <a:gd name="connsiteY2" fmla="*/ 255489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008136 w 2561301"/>
              <a:gd name="connsiteY2" fmla="*/ 274151 h 757191"/>
              <a:gd name="connsiteX3" fmla="*/ 2561301 w 2561301"/>
              <a:gd name="connsiteY3" fmla="*/ 757191 h 757191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966078 w 2561301"/>
              <a:gd name="connsiteY1" fmla="*/ 589237 h 757191"/>
              <a:gd name="connsiteX2" fmla="*/ 2561301 w 2561301"/>
              <a:gd name="connsiteY2" fmla="*/ 757191 h 757191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3035553"/>
              <a:gd name="connsiteY0" fmla="*/ 0 h 1249189"/>
              <a:gd name="connsiteX1" fmla="*/ 329769 w 3035553"/>
              <a:gd name="connsiteY1" fmla="*/ 241545 h 1249189"/>
              <a:gd name="connsiteX2" fmla="*/ 1440330 w 3035553"/>
              <a:gd name="connsiteY2" fmla="*/ 1081235 h 1249189"/>
              <a:gd name="connsiteX3" fmla="*/ 3035553 w 3035553"/>
              <a:gd name="connsiteY3" fmla="*/ 1249189 h 1249189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2631130"/>
              <a:gd name="connsiteY0" fmla="*/ 0 h 952054"/>
              <a:gd name="connsiteX1" fmla="*/ 1035907 w 2631130"/>
              <a:gd name="connsiteY1" fmla="*/ 784100 h 952054"/>
              <a:gd name="connsiteX2" fmla="*/ 2631130 w 2631130"/>
              <a:gd name="connsiteY2" fmla="*/ 952054 h 952054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1741506 w 1766755"/>
              <a:gd name="connsiteY0" fmla="*/ 2285776 h 2299508"/>
              <a:gd name="connsiteX1" fmla="*/ 69740 w 1766755"/>
              <a:gd name="connsiteY1" fmla="*/ 3668 h 2299508"/>
              <a:gd name="connsiteX2" fmla="*/ 1664963 w 1766755"/>
              <a:gd name="connsiteY2" fmla="*/ 171622 h 2299508"/>
              <a:gd name="connsiteX0" fmla="*/ 593824 w 639885"/>
              <a:gd name="connsiteY0" fmla="*/ 2115652 h 2141938"/>
              <a:gd name="connsiteX1" fmla="*/ 121972 w 639885"/>
              <a:gd name="connsiteY1" fmla="*/ 1155987 h 2141938"/>
              <a:gd name="connsiteX2" fmla="*/ 517281 w 639885"/>
              <a:gd name="connsiteY2" fmla="*/ 1498 h 2141938"/>
              <a:gd name="connsiteX0" fmla="*/ 593824 w 639885"/>
              <a:gd name="connsiteY0" fmla="*/ 2117161 h 2143447"/>
              <a:gd name="connsiteX1" fmla="*/ 121972 w 639885"/>
              <a:gd name="connsiteY1" fmla="*/ 1157496 h 2143447"/>
              <a:gd name="connsiteX2" fmla="*/ 517281 w 639885"/>
              <a:gd name="connsiteY2" fmla="*/ 3007 h 2143447"/>
              <a:gd name="connsiteX0" fmla="*/ 593824 w 969352"/>
              <a:gd name="connsiteY0" fmla="*/ 2088935 h 2115221"/>
              <a:gd name="connsiteX1" fmla="*/ 121972 w 969352"/>
              <a:gd name="connsiteY1" fmla="*/ 1129270 h 2115221"/>
              <a:gd name="connsiteX2" fmla="*/ 969352 w 969352"/>
              <a:gd name="connsiteY2" fmla="*/ 3135 h 2115221"/>
              <a:gd name="connsiteX0" fmla="*/ 168655 w 544183"/>
              <a:gd name="connsiteY0" fmla="*/ 2096492 h 2116135"/>
              <a:gd name="connsiteX1" fmla="*/ 174714 w 544183"/>
              <a:gd name="connsiteY1" fmla="*/ 647847 h 2116135"/>
              <a:gd name="connsiteX2" fmla="*/ 544183 w 544183"/>
              <a:gd name="connsiteY2" fmla="*/ 10692 h 2116135"/>
              <a:gd name="connsiteX0" fmla="*/ 345004 w 720532"/>
              <a:gd name="connsiteY0" fmla="*/ 2088938 h 2108581"/>
              <a:gd name="connsiteX1" fmla="*/ 351063 w 720532"/>
              <a:gd name="connsiteY1" fmla="*/ 640293 h 2108581"/>
              <a:gd name="connsiteX2" fmla="*/ 720532 w 720532"/>
              <a:gd name="connsiteY2" fmla="*/ 3138 h 2108581"/>
              <a:gd name="connsiteX0" fmla="*/ 215003 w 590531"/>
              <a:gd name="connsiteY0" fmla="*/ 2085800 h 2105443"/>
              <a:gd name="connsiteX1" fmla="*/ 221062 w 590531"/>
              <a:gd name="connsiteY1" fmla="*/ 637155 h 2105443"/>
              <a:gd name="connsiteX2" fmla="*/ 10113 w 590531"/>
              <a:gd name="connsiteY2" fmla="*/ 196976 h 2105443"/>
              <a:gd name="connsiteX3" fmla="*/ 590531 w 590531"/>
              <a:gd name="connsiteY3" fmla="*/ 0 h 2105443"/>
              <a:gd name="connsiteX0" fmla="*/ 215818 w 591346"/>
              <a:gd name="connsiteY0" fmla="*/ 2085800 h 2085800"/>
              <a:gd name="connsiteX1" fmla="*/ 10928 w 591346"/>
              <a:gd name="connsiteY1" fmla="*/ 196976 h 2085800"/>
              <a:gd name="connsiteX2" fmla="*/ 591346 w 591346"/>
              <a:gd name="connsiteY2" fmla="*/ 0 h 2085800"/>
              <a:gd name="connsiteX0" fmla="*/ 339662 w 715190"/>
              <a:gd name="connsiteY0" fmla="*/ 2085800 h 2085800"/>
              <a:gd name="connsiteX1" fmla="*/ 7430 w 715190"/>
              <a:gd name="connsiteY1" fmla="*/ 1065927 h 2085800"/>
              <a:gd name="connsiteX2" fmla="*/ 715190 w 715190"/>
              <a:gd name="connsiteY2" fmla="*/ 0 h 2085800"/>
              <a:gd name="connsiteX0" fmla="*/ 341930 w 717458"/>
              <a:gd name="connsiteY0" fmla="*/ 2085800 h 2085800"/>
              <a:gd name="connsiteX1" fmla="*/ 9698 w 717458"/>
              <a:gd name="connsiteY1" fmla="*/ 1065927 h 2085800"/>
              <a:gd name="connsiteX2" fmla="*/ 717458 w 717458"/>
              <a:gd name="connsiteY2" fmla="*/ 0 h 2085800"/>
              <a:gd name="connsiteX0" fmla="*/ 341930 w 767464"/>
              <a:gd name="connsiteY0" fmla="*/ 1941320 h 1941320"/>
              <a:gd name="connsiteX1" fmla="*/ 9698 w 767464"/>
              <a:gd name="connsiteY1" fmla="*/ 921447 h 1941320"/>
              <a:gd name="connsiteX2" fmla="*/ 767464 w 767464"/>
              <a:gd name="connsiteY2" fmla="*/ 0 h 1941320"/>
              <a:gd name="connsiteX0" fmla="*/ 43020 w 468554"/>
              <a:gd name="connsiteY0" fmla="*/ 1941320 h 1941320"/>
              <a:gd name="connsiteX1" fmla="*/ 204542 w 468554"/>
              <a:gd name="connsiteY1" fmla="*/ 788465 h 1941320"/>
              <a:gd name="connsiteX2" fmla="*/ 468554 w 468554"/>
              <a:gd name="connsiteY2" fmla="*/ 0 h 1941320"/>
              <a:gd name="connsiteX0" fmla="*/ 605608 w 605608"/>
              <a:gd name="connsiteY0" fmla="*/ 1371018 h 1371018"/>
              <a:gd name="connsiteX1" fmla="*/ 5170 w 605608"/>
              <a:gd name="connsiteY1" fmla="*/ 788465 h 1371018"/>
              <a:gd name="connsiteX2" fmla="*/ 269182 w 605608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264008 w 318351"/>
              <a:gd name="connsiteY0" fmla="*/ 1442052 h 1442052"/>
              <a:gd name="connsiteX1" fmla="*/ 54339 w 318351"/>
              <a:gd name="connsiteY1" fmla="*/ 788465 h 1442052"/>
              <a:gd name="connsiteX2" fmla="*/ 318351 w 318351"/>
              <a:gd name="connsiteY2" fmla="*/ 0 h 1442052"/>
              <a:gd name="connsiteX0" fmla="*/ 180843 w 235186"/>
              <a:gd name="connsiteY0" fmla="*/ 1442052 h 1442052"/>
              <a:gd name="connsiteX1" fmla="*/ 149160 w 235186"/>
              <a:gd name="connsiteY1" fmla="*/ 687653 h 1442052"/>
              <a:gd name="connsiteX2" fmla="*/ 235186 w 235186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59961"/>
              <a:gd name="connsiteY0" fmla="*/ 1531296 h 1531296"/>
              <a:gd name="connsiteX1" fmla="*/ 22404 w 59961"/>
              <a:gd name="connsiteY1" fmla="*/ 776897 h 1531296"/>
              <a:gd name="connsiteX2" fmla="*/ 49685 w 59961"/>
              <a:gd name="connsiteY2" fmla="*/ 0 h 1531296"/>
              <a:gd name="connsiteX0" fmla="*/ 20382 w 71139"/>
              <a:gd name="connsiteY0" fmla="*/ 1513917 h 1513917"/>
              <a:gd name="connsiteX1" fmla="*/ 33582 w 71139"/>
              <a:gd name="connsiteY1" fmla="*/ 776897 h 1513917"/>
              <a:gd name="connsiteX2" fmla="*/ 60863 w 71139"/>
              <a:gd name="connsiteY2" fmla="*/ 0 h 1513917"/>
              <a:gd name="connsiteX0" fmla="*/ 0 w 40481"/>
              <a:gd name="connsiteY0" fmla="*/ 1513917 h 1513917"/>
              <a:gd name="connsiteX1" fmla="*/ 40481 w 40481"/>
              <a:gd name="connsiteY1" fmla="*/ 0 h 1513917"/>
              <a:gd name="connsiteX0" fmla="*/ 36855 w 38792"/>
              <a:gd name="connsiteY0" fmla="*/ 1519273 h 1519273"/>
              <a:gd name="connsiteX1" fmla="*/ 1938 w 38792"/>
              <a:gd name="connsiteY1" fmla="*/ 0 h 1519273"/>
              <a:gd name="connsiteX0" fmla="*/ 0 w 1548916"/>
              <a:gd name="connsiteY0" fmla="*/ 1317631 h 1317631"/>
              <a:gd name="connsiteX1" fmla="*/ 1548915 w 1548916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8915" h="1317631">
                <a:moveTo>
                  <a:pt x="0" y="1317631"/>
                </a:moveTo>
                <a:cubicBezTo>
                  <a:pt x="164239" y="1165914"/>
                  <a:pt x="1263201" y="231117"/>
                  <a:pt x="1548915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 rot="17888952" flipH="1">
            <a:off x="5204630" y="4581688"/>
            <a:ext cx="577932" cy="71308"/>
          </a:xfrm>
          <a:custGeom>
            <a:avLst/>
            <a:gdLst>
              <a:gd name="connsiteX0" fmla="*/ 0 w 1209964"/>
              <a:gd name="connsiteY0" fmla="*/ 169373 h 298682"/>
              <a:gd name="connsiteX1" fmla="*/ 895927 w 1209964"/>
              <a:gd name="connsiteY1" fmla="*/ 3118 h 298682"/>
              <a:gd name="connsiteX2" fmla="*/ 1209964 w 1209964"/>
              <a:gd name="connsiteY2" fmla="*/ 298682 h 298682"/>
              <a:gd name="connsiteX0" fmla="*/ 0 w 1919090"/>
              <a:gd name="connsiteY0" fmla="*/ 206960 h 963286"/>
              <a:gd name="connsiteX1" fmla="*/ 895927 w 1919090"/>
              <a:gd name="connsiteY1" fmla="*/ 40705 h 963286"/>
              <a:gd name="connsiteX2" fmla="*/ 1919090 w 1919090"/>
              <a:gd name="connsiteY2" fmla="*/ 963286 h 963286"/>
              <a:gd name="connsiteX0" fmla="*/ 0 w 1919090"/>
              <a:gd name="connsiteY0" fmla="*/ 13845 h 770171"/>
              <a:gd name="connsiteX1" fmla="*/ 1634911 w 1919090"/>
              <a:gd name="connsiteY1" fmla="*/ 455946 h 770171"/>
              <a:gd name="connsiteX2" fmla="*/ 1919090 w 1919090"/>
              <a:gd name="connsiteY2" fmla="*/ 770171 h 770171"/>
              <a:gd name="connsiteX0" fmla="*/ 0 w 1919090"/>
              <a:gd name="connsiteY0" fmla="*/ 15571 h 771897"/>
              <a:gd name="connsiteX1" fmla="*/ 1634911 w 1919090"/>
              <a:gd name="connsiteY1" fmla="*/ 457672 h 771897"/>
              <a:gd name="connsiteX2" fmla="*/ 1919090 w 1919090"/>
              <a:gd name="connsiteY2" fmla="*/ 771897 h 771897"/>
              <a:gd name="connsiteX0" fmla="*/ 0 w 1919090"/>
              <a:gd name="connsiteY0" fmla="*/ 0 h 756326"/>
              <a:gd name="connsiteX1" fmla="*/ 853315 w 1919090"/>
              <a:gd name="connsiteY1" fmla="*/ 122704 h 756326"/>
              <a:gd name="connsiteX2" fmla="*/ 1634911 w 1919090"/>
              <a:gd name="connsiteY2" fmla="*/ 442101 h 756326"/>
              <a:gd name="connsiteX3" fmla="*/ 1919090 w 1919090"/>
              <a:gd name="connsiteY3" fmla="*/ 756326 h 756326"/>
              <a:gd name="connsiteX0" fmla="*/ 0 w 2381889"/>
              <a:gd name="connsiteY0" fmla="*/ 83627 h 653341"/>
              <a:gd name="connsiteX1" fmla="*/ 1316114 w 2381889"/>
              <a:gd name="connsiteY1" fmla="*/ 19719 h 653341"/>
              <a:gd name="connsiteX2" fmla="*/ 2097710 w 2381889"/>
              <a:gd name="connsiteY2" fmla="*/ 339116 h 653341"/>
              <a:gd name="connsiteX3" fmla="*/ 2381889 w 2381889"/>
              <a:gd name="connsiteY3" fmla="*/ 653341 h 653341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97710 w 2381889"/>
              <a:gd name="connsiteY2" fmla="*/ 255489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1996939 w 2381889"/>
              <a:gd name="connsiteY2" fmla="*/ 311473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2584 w 2381889"/>
              <a:gd name="connsiteY1" fmla="*/ 85382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381889"/>
              <a:gd name="connsiteY0" fmla="*/ 0 h 569714"/>
              <a:gd name="connsiteX1" fmla="*/ 1536316 w 2381889"/>
              <a:gd name="connsiteY1" fmla="*/ 48059 h 569714"/>
              <a:gd name="connsiteX2" fmla="*/ 2008136 w 2381889"/>
              <a:gd name="connsiteY2" fmla="*/ 274151 h 569714"/>
              <a:gd name="connsiteX3" fmla="*/ 2381889 w 2381889"/>
              <a:gd name="connsiteY3" fmla="*/ 569714 h 569714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008136 w 2561301"/>
              <a:gd name="connsiteY2" fmla="*/ 274151 h 757191"/>
              <a:gd name="connsiteX3" fmla="*/ 2561301 w 2561301"/>
              <a:gd name="connsiteY3" fmla="*/ 757191 h 757191"/>
              <a:gd name="connsiteX0" fmla="*/ 0 w 2561301"/>
              <a:gd name="connsiteY0" fmla="*/ 0 h 757191"/>
              <a:gd name="connsiteX1" fmla="*/ 1536316 w 2561301"/>
              <a:gd name="connsiteY1" fmla="*/ 4805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1235289 w 2561301"/>
              <a:gd name="connsiteY1" fmla="*/ 598419 h 757191"/>
              <a:gd name="connsiteX2" fmla="*/ 2561301 w 2561301"/>
              <a:gd name="connsiteY2" fmla="*/ 757191 h 757191"/>
              <a:gd name="connsiteX0" fmla="*/ 0 w 2561301"/>
              <a:gd name="connsiteY0" fmla="*/ 0 h 757191"/>
              <a:gd name="connsiteX1" fmla="*/ 966078 w 2561301"/>
              <a:gd name="connsiteY1" fmla="*/ 589237 h 757191"/>
              <a:gd name="connsiteX2" fmla="*/ 2561301 w 2561301"/>
              <a:gd name="connsiteY2" fmla="*/ 757191 h 757191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3035553"/>
              <a:gd name="connsiteY0" fmla="*/ 0 h 1249189"/>
              <a:gd name="connsiteX1" fmla="*/ 329769 w 3035553"/>
              <a:gd name="connsiteY1" fmla="*/ 241545 h 1249189"/>
              <a:gd name="connsiteX2" fmla="*/ 1440330 w 3035553"/>
              <a:gd name="connsiteY2" fmla="*/ 1081235 h 1249189"/>
              <a:gd name="connsiteX3" fmla="*/ 3035553 w 3035553"/>
              <a:gd name="connsiteY3" fmla="*/ 1249189 h 1249189"/>
              <a:gd name="connsiteX0" fmla="*/ 0 w 3035553"/>
              <a:gd name="connsiteY0" fmla="*/ 0 h 1249189"/>
              <a:gd name="connsiteX1" fmla="*/ 1440330 w 3035553"/>
              <a:gd name="connsiteY1" fmla="*/ 1081235 h 1249189"/>
              <a:gd name="connsiteX2" fmla="*/ 3035553 w 3035553"/>
              <a:gd name="connsiteY2" fmla="*/ 1249189 h 1249189"/>
              <a:gd name="connsiteX0" fmla="*/ 0 w 2631130"/>
              <a:gd name="connsiteY0" fmla="*/ 0 h 952054"/>
              <a:gd name="connsiteX1" fmla="*/ 1035907 w 2631130"/>
              <a:gd name="connsiteY1" fmla="*/ 784100 h 952054"/>
              <a:gd name="connsiteX2" fmla="*/ 2631130 w 2631130"/>
              <a:gd name="connsiteY2" fmla="*/ 952054 h 952054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0 w 2405874"/>
              <a:gd name="connsiteY0" fmla="*/ 0 h 808599"/>
              <a:gd name="connsiteX1" fmla="*/ 810651 w 2405874"/>
              <a:gd name="connsiteY1" fmla="*/ 640645 h 808599"/>
              <a:gd name="connsiteX2" fmla="*/ 2405874 w 2405874"/>
              <a:gd name="connsiteY2" fmla="*/ 808599 h 808599"/>
              <a:gd name="connsiteX0" fmla="*/ 1741506 w 1766755"/>
              <a:gd name="connsiteY0" fmla="*/ 2285776 h 2299508"/>
              <a:gd name="connsiteX1" fmla="*/ 69740 w 1766755"/>
              <a:gd name="connsiteY1" fmla="*/ 3668 h 2299508"/>
              <a:gd name="connsiteX2" fmla="*/ 1664963 w 1766755"/>
              <a:gd name="connsiteY2" fmla="*/ 171622 h 2299508"/>
              <a:gd name="connsiteX0" fmla="*/ 593824 w 639885"/>
              <a:gd name="connsiteY0" fmla="*/ 2115652 h 2141938"/>
              <a:gd name="connsiteX1" fmla="*/ 121972 w 639885"/>
              <a:gd name="connsiteY1" fmla="*/ 1155987 h 2141938"/>
              <a:gd name="connsiteX2" fmla="*/ 517281 w 639885"/>
              <a:gd name="connsiteY2" fmla="*/ 1498 h 2141938"/>
              <a:gd name="connsiteX0" fmla="*/ 593824 w 639885"/>
              <a:gd name="connsiteY0" fmla="*/ 2117161 h 2143447"/>
              <a:gd name="connsiteX1" fmla="*/ 121972 w 639885"/>
              <a:gd name="connsiteY1" fmla="*/ 1157496 h 2143447"/>
              <a:gd name="connsiteX2" fmla="*/ 517281 w 639885"/>
              <a:gd name="connsiteY2" fmla="*/ 3007 h 2143447"/>
              <a:gd name="connsiteX0" fmla="*/ 593824 w 969352"/>
              <a:gd name="connsiteY0" fmla="*/ 2088935 h 2115221"/>
              <a:gd name="connsiteX1" fmla="*/ 121972 w 969352"/>
              <a:gd name="connsiteY1" fmla="*/ 1129270 h 2115221"/>
              <a:gd name="connsiteX2" fmla="*/ 969352 w 969352"/>
              <a:gd name="connsiteY2" fmla="*/ 3135 h 2115221"/>
              <a:gd name="connsiteX0" fmla="*/ 168655 w 544183"/>
              <a:gd name="connsiteY0" fmla="*/ 2096492 h 2116135"/>
              <a:gd name="connsiteX1" fmla="*/ 174714 w 544183"/>
              <a:gd name="connsiteY1" fmla="*/ 647847 h 2116135"/>
              <a:gd name="connsiteX2" fmla="*/ 544183 w 544183"/>
              <a:gd name="connsiteY2" fmla="*/ 10692 h 2116135"/>
              <a:gd name="connsiteX0" fmla="*/ 345004 w 720532"/>
              <a:gd name="connsiteY0" fmla="*/ 2088938 h 2108581"/>
              <a:gd name="connsiteX1" fmla="*/ 351063 w 720532"/>
              <a:gd name="connsiteY1" fmla="*/ 640293 h 2108581"/>
              <a:gd name="connsiteX2" fmla="*/ 720532 w 720532"/>
              <a:gd name="connsiteY2" fmla="*/ 3138 h 2108581"/>
              <a:gd name="connsiteX0" fmla="*/ 215003 w 590531"/>
              <a:gd name="connsiteY0" fmla="*/ 2085800 h 2105443"/>
              <a:gd name="connsiteX1" fmla="*/ 221062 w 590531"/>
              <a:gd name="connsiteY1" fmla="*/ 637155 h 2105443"/>
              <a:gd name="connsiteX2" fmla="*/ 10113 w 590531"/>
              <a:gd name="connsiteY2" fmla="*/ 196976 h 2105443"/>
              <a:gd name="connsiteX3" fmla="*/ 590531 w 590531"/>
              <a:gd name="connsiteY3" fmla="*/ 0 h 2105443"/>
              <a:gd name="connsiteX0" fmla="*/ 215818 w 591346"/>
              <a:gd name="connsiteY0" fmla="*/ 2085800 h 2085800"/>
              <a:gd name="connsiteX1" fmla="*/ 10928 w 591346"/>
              <a:gd name="connsiteY1" fmla="*/ 196976 h 2085800"/>
              <a:gd name="connsiteX2" fmla="*/ 591346 w 591346"/>
              <a:gd name="connsiteY2" fmla="*/ 0 h 2085800"/>
              <a:gd name="connsiteX0" fmla="*/ 339662 w 715190"/>
              <a:gd name="connsiteY0" fmla="*/ 2085800 h 2085800"/>
              <a:gd name="connsiteX1" fmla="*/ 7430 w 715190"/>
              <a:gd name="connsiteY1" fmla="*/ 1065927 h 2085800"/>
              <a:gd name="connsiteX2" fmla="*/ 715190 w 715190"/>
              <a:gd name="connsiteY2" fmla="*/ 0 h 2085800"/>
              <a:gd name="connsiteX0" fmla="*/ 341930 w 717458"/>
              <a:gd name="connsiteY0" fmla="*/ 2085800 h 2085800"/>
              <a:gd name="connsiteX1" fmla="*/ 9698 w 717458"/>
              <a:gd name="connsiteY1" fmla="*/ 1065927 h 2085800"/>
              <a:gd name="connsiteX2" fmla="*/ 717458 w 717458"/>
              <a:gd name="connsiteY2" fmla="*/ 0 h 2085800"/>
              <a:gd name="connsiteX0" fmla="*/ 341930 w 767464"/>
              <a:gd name="connsiteY0" fmla="*/ 1941320 h 1941320"/>
              <a:gd name="connsiteX1" fmla="*/ 9698 w 767464"/>
              <a:gd name="connsiteY1" fmla="*/ 921447 h 1941320"/>
              <a:gd name="connsiteX2" fmla="*/ 767464 w 767464"/>
              <a:gd name="connsiteY2" fmla="*/ 0 h 1941320"/>
              <a:gd name="connsiteX0" fmla="*/ 43020 w 468554"/>
              <a:gd name="connsiteY0" fmla="*/ 1941320 h 1941320"/>
              <a:gd name="connsiteX1" fmla="*/ 204542 w 468554"/>
              <a:gd name="connsiteY1" fmla="*/ 788465 h 1941320"/>
              <a:gd name="connsiteX2" fmla="*/ 468554 w 468554"/>
              <a:gd name="connsiteY2" fmla="*/ 0 h 1941320"/>
              <a:gd name="connsiteX0" fmla="*/ 605608 w 605608"/>
              <a:gd name="connsiteY0" fmla="*/ 1371018 h 1371018"/>
              <a:gd name="connsiteX1" fmla="*/ 5170 w 605608"/>
              <a:gd name="connsiteY1" fmla="*/ 788465 h 1371018"/>
              <a:gd name="connsiteX2" fmla="*/ 269182 w 605608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608483 w 608483"/>
              <a:gd name="connsiteY0" fmla="*/ 1371018 h 1371018"/>
              <a:gd name="connsiteX1" fmla="*/ 8045 w 608483"/>
              <a:gd name="connsiteY1" fmla="*/ 788465 h 1371018"/>
              <a:gd name="connsiteX2" fmla="*/ 272057 w 608483"/>
              <a:gd name="connsiteY2" fmla="*/ 0 h 1371018"/>
              <a:gd name="connsiteX0" fmla="*/ 264008 w 318351"/>
              <a:gd name="connsiteY0" fmla="*/ 1442052 h 1442052"/>
              <a:gd name="connsiteX1" fmla="*/ 54339 w 318351"/>
              <a:gd name="connsiteY1" fmla="*/ 788465 h 1442052"/>
              <a:gd name="connsiteX2" fmla="*/ 318351 w 318351"/>
              <a:gd name="connsiteY2" fmla="*/ 0 h 1442052"/>
              <a:gd name="connsiteX0" fmla="*/ 180843 w 235186"/>
              <a:gd name="connsiteY0" fmla="*/ 1442052 h 1442052"/>
              <a:gd name="connsiteX1" fmla="*/ 149160 w 235186"/>
              <a:gd name="connsiteY1" fmla="*/ 687653 h 1442052"/>
              <a:gd name="connsiteX2" fmla="*/ 235186 w 235186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108430"/>
              <a:gd name="connsiteY0" fmla="*/ 1442052 h 1442052"/>
              <a:gd name="connsiteX1" fmla="*/ 22404 w 108430"/>
              <a:gd name="connsiteY1" fmla="*/ 687653 h 1442052"/>
              <a:gd name="connsiteX2" fmla="*/ 108430 w 108430"/>
              <a:gd name="connsiteY2" fmla="*/ 0 h 1442052"/>
              <a:gd name="connsiteX0" fmla="*/ 54087 w 59961"/>
              <a:gd name="connsiteY0" fmla="*/ 1531296 h 1531296"/>
              <a:gd name="connsiteX1" fmla="*/ 22404 w 59961"/>
              <a:gd name="connsiteY1" fmla="*/ 776897 h 1531296"/>
              <a:gd name="connsiteX2" fmla="*/ 49685 w 59961"/>
              <a:gd name="connsiteY2" fmla="*/ 0 h 1531296"/>
              <a:gd name="connsiteX0" fmla="*/ 20382 w 71139"/>
              <a:gd name="connsiteY0" fmla="*/ 1513917 h 1513917"/>
              <a:gd name="connsiteX1" fmla="*/ 33582 w 71139"/>
              <a:gd name="connsiteY1" fmla="*/ 776897 h 1513917"/>
              <a:gd name="connsiteX2" fmla="*/ 60863 w 71139"/>
              <a:gd name="connsiteY2" fmla="*/ 0 h 1513917"/>
              <a:gd name="connsiteX0" fmla="*/ 0 w 40481"/>
              <a:gd name="connsiteY0" fmla="*/ 1513917 h 1513917"/>
              <a:gd name="connsiteX1" fmla="*/ 40481 w 40481"/>
              <a:gd name="connsiteY1" fmla="*/ 0 h 1513917"/>
              <a:gd name="connsiteX0" fmla="*/ 36855 w 38792"/>
              <a:gd name="connsiteY0" fmla="*/ 1519273 h 1519273"/>
              <a:gd name="connsiteX1" fmla="*/ 1938 w 38792"/>
              <a:gd name="connsiteY1" fmla="*/ 0 h 1519273"/>
              <a:gd name="connsiteX0" fmla="*/ 0 w 1548916"/>
              <a:gd name="connsiteY0" fmla="*/ 1317631 h 1317631"/>
              <a:gd name="connsiteX1" fmla="*/ 1548915 w 1548916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  <a:gd name="connsiteX0" fmla="*/ 0 w 1548915"/>
              <a:gd name="connsiteY0" fmla="*/ 1317631 h 1317631"/>
              <a:gd name="connsiteX1" fmla="*/ 1548915 w 1548915"/>
              <a:gd name="connsiteY1" fmla="*/ 0 h 131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8915" h="1317631">
                <a:moveTo>
                  <a:pt x="0" y="1317631"/>
                </a:moveTo>
                <a:cubicBezTo>
                  <a:pt x="164239" y="1165914"/>
                  <a:pt x="1263201" y="231117"/>
                  <a:pt x="1548915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6477645" y="4341728"/>
            <a:ext cx="109728" cy="1097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430953" y="5693435"/>
            <a:ext cx="5761047" cy="1177636"/>
            <a:chOff x="6430953" y="5680364"/>
            <a:chExt cx="5761047" cy="11776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C0771D5-E877-4311-9A3A-247B6FA2C5FB}"/>
                </a:ext>
              </a:extLst>
            </p:cNvPr>
            <p:cNvGrpSpPr/>
            <p:nvPr/>
          </p:nvGrpSpPr>
          <p:grpSpPr>
            <a:xfrm>
              <a:off x="6430953" y="5680364"/>
              <a:ext cx="5761047" cy="1177636"/>
              <a:chOff x="5630388" y="5039938"/>
              <a:chExt cx="3968453" cy="811206"/>
            </a:xfrm>
          </p:grpSpPr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8F6FBD8A-C98D-40B7-BF97-AE409D799F0D}"/>
                  </a:ext>
                </a:extLst>
              </p:cNvPr>
              <p:cNvSpPr/>
              <p:nvPr/>
            </p:nvSpPr>
            <p:spPr>
              <a:xfrm>
                <a:off x="5630388" y="5039939"/>
                <a:ext cx="3518421" cy="811205"/>
              </a:xfrm>
              <a:prstGeom prst="parallelogram">
                <a:avLst>
                  <a:gd name="adj" fmla="val 68266"/>
                </a:avLst>
              </a:prstGeom>
              <a:solidFill>
                <a:srgbClr val="1C1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DEF8572-5FF2-4ED9-BCEC-2AD199635856}"/>
                  </a:ext>
                </a:extLst>
              </p:cNvPr>
              <p:cNvSpPr/>
              <p:nvPr/>
            </p:nvSpPr>
            <p:spPr>
              <a:xfrm>
                <a:off x="8552461" y="5039938"/>
                <a:ext cx="1046380" cy="811205"/>
              </a:xfrm>
              <a:prstGeom prst="rect">
                <a:avLst/>
              </a:prstGeom>
              <a:solidFill>
                <a:srgbClr val="1C1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01F56A-4901-4B48-99A9-A2F0CE9E5961}"/>
                </a:ext>
              </a:extLst>
            </p:cNvPr>
            <p:cNvSpPr txBox="1"/>
            <p:nvPr/>
          </p:nvSpPr>
          <p:spPr>
            <a:xfrm>
              <a:off x="7010398" y="5853682"/>
              <a:ext cx="51238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Always Combined, </a:t>
              </a:r>
            </a:p>
            <a:p>
              <a:pPr algn="ctr"/>
              <a:r>
                <a:rPr lang="en-US" sz="24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Multi-Lateral When Possible</a:t>
              </a:r>
              <a:endPara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46" y="1016000"/>
            <a:ext cx="361619" cy="36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865" y="5369654"/>
            <a:ext cx="545797" cy="546746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5389266" y="4658143"/>
            <a:ext cx="426399" cy="453209"/>
            <a:chOff x="5389266" y="4658143"/>
            <a:chExt cx="426399" cy="453209"/>
          </a:xfrm>
        </p:grpSpPr>
        <p:grpSp>
          <p:nvGrpSpPr>
            <p:cNvPr id="42" name="Group 4"/>
            <p:cNvGrpSpPr>
              <a:grpSpLocks/>
            </p:cNvGrpSpPr>
            <p:nvPr/>
          </p:nvGrpSpPr>
          <p:grpSpPr bwMode="auto">
            <a:xfrm>
              <a:off x="5507053" y="4658143"/>
              <a:ext cx="308612" cy="288540"/>
              <a:chOff x="103256861" y="107350560"/>
              <a:chExt cx="2082020" cy="2025748"/>
            </a:xfrm>
          </p:grpSpPr>
          <p:sp>
            <p:nvSpPr>
              <p:cNvPr id="43" name="Oval 5"/>
              <p:cNvSpPr>
                <a:spLocks noChangeArrowheads="1"/>
              </p:cNvSpPr>
              <p:nvPr/>
            </p:nvSpPr>
            <p:spPr bwMode="auto">
              <a:xfrm>
                <a:off x="103256861" y="107350560"/>
                <a:ext cx="2082020" cy="202574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44" name="Picture 6"/>
              <p:cNvPicPr>
                <a:picLocks noChangeAspect="1" noChangeArrowheads="1"/>
              </p:cNvPicPr>
              <p:nvPr/>
            </p:nvPicPr>
            <p:blipFill>
              <a:blip r:embed="rId5" cstate="hq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538443" y="107610571"/>
                <a:ext cx="1524132" cy="15180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0" name="Isosceles Triangle 39"/>
            <p:cNvSpPr/>
            <p:nvPr/>
          </p:nvSpPr>
          <p:spPr>
            <a:xfrm rot="13163361">
              <a:off x="5389266" y="4938898"/>
              <a:ext cx="149274" cy="17245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Isosceles Triangle 47"/>
          <p:cNvSpPr/>
          <p:nvPr/>
        </p:nvSpPr>
        <p:spPr>
          <a:xfrm rot="10800000">
            <a:off x="11404394" y="3552606"/>
            <a:ext cx="149274" cy="17245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12652" y="3146340"/>
            <a:ext cx="353792" cy="354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3" b="100000" l="702" r="99123">
                        <a14:foregroundMark x1="15088" y1="18519" x2="5439" y2="35979"/>
                        <a14:foregroundMark x1="30702" y1="12169" x2="30702" y2="12169"/>
                        <a14:foregroundMark x1="35789" y1="9877" x2="14561" y2="23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982" y="2323816"/>
            <a:ext cx="551543" cy="54864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970530" y="4020134"/>
            <a:ext cx="548640" cy="548640"/>
            <a:chOff x="-1435100" y="1016000"/>
            <a:chExt cx="2130340" cy="2158465"/>
          </a:xfrm>
        </p:grpSpPr>
        <p:sp>
          <p:nvSpPr>
            <p:cNvPr id="51" name="Oval 50"/>
            <p:cNvSpPr/>
            <p:nvPr/>
          </p:nvSpPr>
          <p:spPr>
            <a:xfrm>
              <a:off x="-1435100" y="1016000"/>
              <a:ext cx="2130340" cy="2130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0">
              <a:grayscl/>
            </a:blip>
            <a:srcRect t="-181" b="-13559"/>
            <a:stretch/>
          </p:blipFill>
          <p:spPr>
            <a:xfrm>
              <a:off x="-1341810" y="1087126"/>
              <a:ext cx="1973325" cy="2087339"/>
            </a:xfrm>
            <a:prstGeom prst="ellipse">
              <a:avLst/>
            </a:prstGeom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3" b="100000" l="702" r="99123">
                        <a14:foregroundMark x1="15088" y1="18519" x2="5439" y2="35979"/>
                        <a14:foregroundMark x1="30702" y1="12169" x2="30702" y2="12169"/>
                        <a14:foregroundMark x1="35789" y1="9877" x2="14561" y2="23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5759" y="4362283"/>
            <a:ext cx="376585" cy="37460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3916" y="5107646"/>
            <a:ext cx="353792" cy="354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1043" y="3824018"/>
            <a:ext cx="353792" cy="354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8" name="Group 57"/>
          <p:cNvGrpSpPr/>
          <p:nvPr/>
        </p:nvGrpSpPr>
        <p:grpSpPr>
          <a:xfrm>
            <a:off x="5734931" y="3730439"/>
            <a:ext cx="337448" cy="337448"/>
            <a:chOff x="-1435100" y="1016000"/>
            <a:chExt cx="2130340" cy="2158465"/>
          </a:xfrm>
        </p:grpSpPr>
        <p:sp>
          <p:nvSpPr>
            <p:cNvPr id="59" name="Oval 58"/>
            <p:cNvSpPr/>
            <p:nvPr/>
          </p:nvSpPr>
          <p:spPr>
            <a:xfrm>
              <a:off x="-1435100" y="1016000"/>
              <a:ext cx="2130340" cy="2130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0">
              <a:grayscl/>
            </a:blip>
            <a:srcRect t="-181" b="-13559"/>
            <a:stretch/>
          </p:blipFill>
          <p:spPr>
            <a:xfrm>
              <a:off x="-1341810" y="1087126"/>
              <a:ext cx="1973325" cy="2087339"/>
            </a:xfrm>
            <a:prstGeom prst="ellipse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4991678" y="4011329"/>
            <a:ext cx="337448" cy="337448"/>
            <a:chOff x="-1435100" y="1016000"/>
            <a:chExt cx="2130340" cy="2158465"/>
          </a:xfrm>
        </p:grpSpPr>
        <p:sp>
          <p:nvSpPr>
            <p:cNvPr id="62" name="Oval 61"/>
            <p:cNvSpPr/>
            <p:nvPr/>
          </p:nvSpPr>
          <p:spPr>
            <a:xfrm>
              <a:off x="-1435100" y="1016000"/>
              <a:ext cx="2130340" cy="2130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0">
              <a:grayscl/>
            </a:blip>
            <a:srcRect t="-181" b="-13559"/>
            <a:stretch/>
          </p:blipFill>
          <p:spPr>
            <a:xfrm>
              <a:off x="-1341810" y="1087126"/>
              <a:ext cx="1973325" cy="2087339"/>
            </a:xfrm>
            <a:prstGeom prst="ellipse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5211501" y="5757997"/>
            <a:ext cx="337448" cy="337448"/>
            <a:chOff x="-1435100" y="1016000"/>
            <a:chExt cx="2130340" cy="2158465"/>
          </a:xfrm>
        </p:grpSpPr>
        <p:sp>
          <p:nvSpPr>
            <p:cNvPr id="65" name="Oval 64"/>
            <p:cNvSpPr/>
            <p:nvPr/>
          </p:nvSpPr>
          <p:spPr>
            <a:xfrm>
              <a:off x="-1435100" y="1016000"/>
              <a:ext cx="2130340" cy="2130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0">
              <a:grayscl/>
            </a:blip>
            <a:srcRect t="-181" b="-13559"/>
            <a:stretch/>
          </p:blipFill>
          <p:spPr>
            <a:xfrm>
              <a:off x="-1341810" y="1087126"/>
              <a:ext cx="1973325" cy="2087339"/>
            </a:xfrm>
            <a:prstGeom prst="ellipse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5248445" y="4288534"/>
            <a:ext cx="337448" cy="337448"/>
            <a:chOff x="-1435100" y="1016000"/>
            <a:chExt cx="2130340" cy="2158465"/>
          </a:xfrm>
        </p:grpSpPr>
        <p:sp>
          <p:nvSpPr>
            <p:cNvPr id="68" name="Oval 67"/>
            <p:cNvSpPr/>
            <p:nvPr/>
          </p:nvSpPr>
          <p:spPr>
            <a:xfrm>
              <a:off x="-1435100" y="1016000"/>
              <a:ext cx="2130340" cy="2130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10">
              <a:grayscl/>
            </a:blip>
            <a:srcRect t="-181" b="-13559"/>
            <a:stretch/>
          </p:blipFill>
          <p:spPr>
            <a:xfrm>
              <a:off x="-1341810" y="1087126"/>
              <a:ext cx="1973325" cy="2087339"/>
            </a:xfrm>
            <a:prstGeom prst="ellipse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5828020" y="4758773"/>
            <a:ext cx="337448" cy="337448"/>
            <a:chOff x="-1435100" y="1016000"/>
            <a:chExt cx="2130340" cy="2158465"/>
          </a:xfrm>
        </p:grpSpPr>
        <p:sp>
          <p:nvSpPr>
            <p:cNvPr id="71" name="Oval 70"/>
            <p:cNvSpPr/>
            <p:nvPr/>
          </p:nvSpPr>
          <p:spPr>
            <a:xfrm>
              <a:off x="-1435100" y="1016000"/>
              <a:ext cx="2130340" cy="2130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>
              <a:grayscl/>
            </a:blip>
            <a:srcRect t="-181" b="-13559"/>
            <a:stretch/>
          </p:blipFill>
          <p:spPr>
            <a:xfrm>
              <a:off x="-1341810" y="1087126"/>
              <a:ext cx="1973325" cy="2087339"/>
            </a:xfrm>
            <a:prstGeom prst="ellipse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4109831" y="3934458"/>
            <a:ext cx="337448" cy="337448"/>
            <a:chOff x="-1435100" y="1016000"/>
            <a:chExt cx="2130340" cy="2158465"/>
          </a:xfrm>
        </p:grpSpPr>
        <p:sp>
          <p:nvSpPr>
            <p:cNvPr id="74" name="Oval 73"/>
            <p:cNvSpPr/>
            <p:nvPr/>
          </p:nvSpPr>
          <p:spPr>
            <a:xfrm>
              <a:off x="-1435100" y="1016000"/>
              <a:ext cx="2130340" cy="2130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10">
              <a:grayscl/>
            </a:blip>
            <a:srcRect t="-181" b="-13559"/>
            <a:stretch/>
          </p:blipFill>
          <p:spPr>
            <a:xfrm>
              <a:off x="-1341810" y="1087126"/>
              <a:ext cx="1973325" cy="2087339"/>
            </a:xfrm>
            <a:prstGeom prst="ellipse">
              <a:avLst/>
            </a:prstGeom>
          </p:spPr>
        </p:pic>
      </p:grpSp>
      <p:sp>
        <p:nvSpPr>
          <p:cNvPr id="76" name="Isosceles Triangle 75"/>
          <p:cNvSpPr/>
          <p:nvPr/>
        </p:nvSpPr>
        <p:spPr>
          <a:xfrm rot="13163361" flipV="1">
            <a:off x="4401215" y="3744497"/>
            <a:ext cx="139228" cy="223613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3780689" y="5061171"/>
            <a:ext cx="337448" cy="337448"/>
            <a:chOff x="-1435100" y="1016000"/>
            <a:chExt cx="2130340" cy="2158465"/>
          </a:xfrm>
        </p:grpSpPr>
        <p:sp>
          <p:nvSpPr>
            <p:cNvPr id="78" name="Oval 77"/>
            <p:cNvSpPr/>
            <p:nvPr/>
          </p:nvSpPr>
          <p:spPr>
            <a:xfrm>
              <a:off x="-1435100" y="1016000"/>
              <a:ext cx="2130340" cy="2130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10">
              <a:grayscl/>
            </a:blip>
            <a:srcRect t="-181" b="-13559"/>
            <a:stretch/>
          </p:blipFill>
          <p:spPr>
            <a:xfrm>
              <a:off x="-1341810" y="1087126"/>
              <a:ext cx="1973325" cy="2087339"/>
            </a:xfrm>
            <a:prstGeom prst="ellipse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6422094" y="4793568"/>
            <a:ext cx="337448" cy="337448"/>
            <a:chOff x="-1435100" y="1016000"/>
            <a:chExt cx="2130340" cy="2158465"/>
          </a:xfrm>
        </p:grpSpPr>
        <p:sp>
          <p:nvSpPr>
            <p:cNvPr id="81" name="Oval 80"/>
            <p:cNvSpPr/>
            <p:nvPr/>
          </p:nvSpPr>
          <p:spPr>
            <a:xfrm>
              <a:off x="-1435100" y="1016000"/>
              <a:ext cx="2130340" cy="2130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10">
              <a:grayscl/>
            </a:blip>
            <a:srcRect t="-181" b="-13559"/>
            <a:stretch/>
          </p:blipFill>
          <p:spPr>
            <a:xfrm>
              <a:off x="-1341810" y="1087126"/>
              <a:ext cx="1973325" cy="2087339"/>
            </a:xfrm>
            <a:prstGeom prst="ellipse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4839428" y="4573672"/>
            <a:ext cx="337448" cy="337448"/>
            <a:chOff x="-1435100" y="1016000"/>
            <a:chExt cx="2130340" cy="2158465"/>
          </a:xfrm>
        </p:grpSpPr>
        <p:sp>
          <p:nvSpPr>
            <p:cNvPr id="84" name="Oval 83"/>
            <p:cNvSpPr/>
            <p:nvPr/>
          </p:nvSpPr>
          <p:spPr>
            <a:xfrm>
              <a:off x="-1435100" y="1016000"/>
              <a:ext cx="2130340" cy="2130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10">
              <a:grayscl/>
            </a:blip>
            <a:srcRect t="-181" b="-13559"/>
            <a:stretch/>
          </p:blipFill>
          <p:spPr>
            <a:xfrm>
              <a:off x="-1341810" y="1087126"/>
              <a:ext cx="1973325" cy="2087339"/>
            </a:xfrm>
            <a:prstGeom prst="ellipse">
              <a:avLst/>
            </a:prstGeom>
          </p:spPr>
        </p:pic>
      </p:grpSp>
      <p:sp>
        <p:nvSpPr>
          <p:cNvPr id="86" name="Isosceles Triangle 85"/>
          <p:cNvSpPr/>
          <p:nvPr/>
        </p:nvSpPr>
        <p:spPr>
          <a:xfrm rot="10800000" flipV="1">
            <a:off x="3873493" y="4815690"/>
            <a:ext cx="139228" cy="223613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Isosceles Triangle 86"/>
          <p:cNvSpPr/>
          <p:nvPr/>
        </p:nvSpPr>
        <p:spPr>
          <a:xfrm rot="10800000" flipV="1">
            <a:off x="5313377" y="5516680"/>
            <a:ext cx="139228" cy="223613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Isosceles Triangle 87"/>
          <p:cNvSpPr/>
          <p:nvPr/>
        </p:nvSpPr>
        <p:spPr>
          <a:xfrm rot="10800000" flipV="1">
            <a:off x="6509810" y="4548688"/>
            <a:ext cx="139228" cy="223613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88"/>
          <p:cNvSpPr/>
          <p:nvPr/>
        </p:nvSpPr>
        <p:spPr>
          <a:xfrm rot="5400000" flipV="1">
            <a:off x="5530823" y="3759546"/>
            <a:ext cx="139228" cy="223613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" name="Picture 4" descr="Map&#10;&#10;Description automatically generated">
                <a:extLst>
                  <a:ext uri="{FF2B5EF4-FFF2-40B4-BE49-F238E27FC236}">
                    <a16:creationId xmlns:a16="http://schemas.microsoft.com/office/drawing/2014/main" id="{3AE5732F-63E3-4364-835A-869F3BF33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DC7DF79-3C1F-4028-9892-EED786F07873}"/>
                  </a:ext>
                </a:extLst>
              </p:cNvPr>
              <p:cNvSpPr/>
              <p:nvPr/>
            </p:nvSpPr>
            <p:spPr>
              <a:xfrm>
                <a:off x="360218" y="1016000"/>
                <a:ext cx="1985818" cy="5107709"/>
              </a:xfrm>
              <a:prstGeom prst="rect">
                <a:avLst/>
              </a:prstGeom>
              <a:solidFill>
                <a:srgbClr val="042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6225" y="900889"/>
              <a:ext cx="9376478" cy="576387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5C27C65-1B5D-4D51-A443-D8D7DE80DC11}"/>
              </a:ext>
            </a:extLst>
          </p:cNvPr>
          <p:cNvSpPr txBox="1"/>
          <p:nvPr/>
        </p:nvSpPr>
        <p:spPr>
          <a:xfrm>
            <a:off x="177800" y="87870"/>
            <a:ext cx="69895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Way Ahead?</a:t>
            </a:r>
            <a:endParaRPr lang="en-US" sz="3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0771D5-E877-4311-9A3A-247B6FA2C5FB}"/>
              </a:ext>
            </a:extLst>
          </p:cNvPr>
          <p:cNvGrpSpPr/>
          <p:nvPr/>
        </p:nvGrpSpPr>
        <p:grpSpPr>
          <a:xfrm>
            <a:off x="6430953" y="5680364"/>
            <a:ext cx="5761047" cy="1177636"/>
            <a:chOff x="5630388" y="5039938"/>
            <a:chExt cx="3968453" cy="811206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8F6FBD8A-C98D-40B7-BF97-AE409D799F0D}"/>
                </a:ext>
              </a:extLst>
            </p:cNvPr>
            <p:cNvSpPr/>
            <p:nvPr/>
          </p:nvSpPr>
          <p:spPr>
            <a:xfrm>
              <a:off x="5630388" y="5039939"/>
              <a:ext cx="3518421" cy="811205"/>
            </a:xfrm>
            <a:prstGeom prst="parallelogram">
              <a:avLst>
                <a:gd name="adj" fmla="val 68266"/>
              </a:avLst>
            </a:prstGeom>
            <a:solidFill>
              <a:srgbClr val="1C1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EF8572-5FF2-4ED9-BCEC-2AD199635856}"/>
                </a:ext>
              </a:extLst>
            </p:cNvPr>
            <p:cNvSpPr/>
            <p:nvPr/>
          </p:nvSpPr>
          <p:spPr>
            <a:xfrm>
              <a:off x="8552461" y="5039938"/>
              <a:ext cx="1046380" cy="811205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201F56A-4901-4B48-99A9-A2F0CE9E5961}"/>
              </a:ext>
            </a:extLst>
          </p:cNvPr>
          <p:cNvSpPr txBox="1"/>
          <p:nvPr/>
        </p:nvSpPr>
        <p:spPr>
          <a:xfrm>
            <a:off x="7010398" y="5853682"/>
            <a:ext cx="5123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Enduring, Policy Level Efforts Could Make The Difference</a:t>
            </a:r>
            <a:endParaRPr 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63DD1-FA36-48E1-8EC2-F4AF25E285DB}"/>
              </a:ext>
            </a:extLst>
          </p:cNvPr>
          <p:cNvSpPr txBox="1"/>
          <p:nvPr/>
        </p:nvSpPr>
        <p:spPr>
          <a:xfrm>
            <a:off x="2637" y="1395842"/>
            <a:ext cx="2613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CAPACITY ENHANCEMENTS</a:t>
            </a:r>
            <a:endParaRPr lang="en-US" sz="14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3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Utapao </a:t>
            </a:r>
            <a:r>
              <a:rPr lang="en-US" sz="1300" b="1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airfield</a:t>
            </a:r>
            <a:r>
              <a:rPr lang="en-US" sz="13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enhancements</a:t>
            </a:r>
          </a:p>
          <a:p>
            <a:pPr lvl="0"/>
            <a:r>
              <a:rPr lang="en-US" sz="13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Bengkulu tsunami </a:t>
            </a:r>
            <a:r>
              <a:rPr lang="en-US" sz="13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</a:t>
            </a:r>
            <a:r>
              <a:rPr lang="en-US" sz="13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300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3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 </a:t>
            </a:r>
            <a:r>
              <a:rPr lang="en-US" sz="13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  <a:r>
              <a:rPr lang="en-US" sz="13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Fusion Center</a:t>
            </a:r>
          </a:p>
          <a:p>
            <a:pPr lvl="0"/>
            <a:r>
              <a:rPr lang="en-US" sz="13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Zambales Amphib </a:t>
            </a:r>
            <a:r>
              <a:rPr lang="en-US" sz="13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Staging 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E1A2FE-6986-4B65-8A38-6F3ACA64101F}"/>
              </a:ext>
            </a:extLst>
          </p:cNvPr>
          <p:cNvSpPr txBox="1"/>
          <p:nvPr/>
        </p:nvSpPr>
        <p:spPr>
          <a:xfrm>
            <a:off x="23787" y="3293411"/>
            <a:ext cx="2503503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EXERCISES</a:t>
            </a:r>
            <a:endParaRPr lang="en-US" sz="14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USCG Advisor assigned at the U.S. Mission to ASEAN</a:t>
            </a:r>
          </a:p>
          <a:p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USCG 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training</a:t>
            </a:r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partner law enforcements agencies</a:t>
            </a:r>
          </a:p>
          <a:p>
            <a:pPr algn="ctr"/>
            <a:endParaRPr lang="en-US" sz="14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E1A2FE-6986-4B65-8A38-6F3ACA64101F}"/>
              </a:ext>
            </a:extLst>
          </p:cNvPr>
          <p:cNvSpPr txBox="1"/>
          <p:nvPr/>
        </p:nvSpPr>
        <p:spPr>
          <a:xfrm>
            <a:off x="27485" y="4914545"/>
            <a:ext cx="250350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CAPABILITIES</a:t>
            </a:r>
            <a:endParaRPr lang="en-US" sz="16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Unclassified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radio frequency </a:t>
            </a:r>
            <a:r>
              <a:rPr lang="en-US" sz="13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geo-location</a:t>
            </a:r>
          </a:p>
          <a:p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Unmanned Aerial Systems (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UAS</a:t>
            </a:r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Operational Frameworks</a:t>
            </a:r>
          </a:p>
          <a:p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Netted Self-Powered Unmanned Surface Systems (</a:t>
            </a:r>
            <a:r>
              <a:rPr lang="en-US" sz="13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Saildrone</a:t>
            </a:r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US" sz="14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126945" y="943478"/>
            <a:ext cx="452364" cy="452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99" b="39522" l="1688" r="94831">
                        <a14:foregroundMark x1="40612" y1="36850" x2="40612" y2="36850"/>
                        <a14:foregroundMark x1="54747" y1="37271" x2="54747" y2="37271"/>
                        <a14:foregroundMark x1="52004" y1="33333" x2="52004" y2="33333"/>
                      </a14:backgroundRemoval>
                    </a14:imgEffect>
                  </a14:imgLayer>
                </a14:imgProps>
              </a:ext>
            </a:extLst>
          </a:blip>
          <a:srcRect t="9536" r="4939" b="56897"/>
          <a:stretch/>
        </p:blipFill>
        <p:spPr>
          <a:xfrm>
            <a:off x="722268" y="4675028"/>
            <a:ext cx="1113934" cy="2950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3736" y1="13158" x2="7143" y2="28509"/>
                        <a14:foregroundMark x1="53022" y1="18202" x2="65934" y2="25877"/>
                        <a14:foregroundMark x1="85852" y1="13377" x2="95055" y2="29386"/>
                        <a14:foregroundMark x1="21154" y1="69079" x2="24451" y2="69518"/>
                        <a14:foregroundMark x1="32143" y1="71491" x2="38874" y2="71491"/>
                        <a14:foregroundMark x1="40934" y1="82675" x2="45192" y2="82675"/>
                        <a14:foregroundMark x1="48214" y1="92105" x2="50549" y2="9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181" y="3006617"/>
            <a:ext cx="457864" cy="28679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077315" y="3912754"/>
            <a:ext cx="287617" cy="484194"/>
            <a:chOff x="8602633" y="4071644"/>
            <a:chExt cx="287617" cy="484194"/>
          </a:xfrm>
        </p:grpSpPr>
        <p:sp>
          <p:nvSpPr>
            <p:cNvPr id="31" name="Isosceles Triangle 30"/>
            <p:cNvSpPr/>
            <p:nvPr/>
          </p:nvSpPr>
          <p:spPr>
            <a:xfrm rot="10800000">
              <a:off x="8673946" y="4383384"/>
              <a:ext cx="149274" cy="17245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8602633" y="4071644"/>
              <a:ext cx="287617" cy="287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639393" y="4103016"/>
              <a:ext cx="214096" cy="214094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089196" y="4902661"/>
            <a:ext cx="287617" cy="484194"/>
            <a:chOff x="8602633" y="4071644"/>
            <a:chExt cx="287617" cy="484194"/>
          </a:xfrm>
        </p:grpSpPr>
        <p:sp>
          <p:nvSpPr>
            <p:cNvPr id="37" name="Isosceles Triangle 36"/>
            <p:cNvSpPr/>
            <p:nvPr/>
          </p:nvSpPr>
          <p:spPr>
            <a:xfrm rot="10800000">
              <a:off x="8673946" y="4383384"/>
              <a:ext cx="149274" cy="17245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8602633" y="4071644"/>
              <a:ext cx="287617" cy="287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639393" y="4103016"/>
              <a:ext cx="214096" cy="214094"/>
            </a:xfrm>
            <a:prstGeom prst="rect">
              <a:avLst/>
            </a:prstGeom>
          </p:spPr>
        </p:pic>
      </p:grpSp>
      <p:sp>
        <p:nvSpPr>
          <p:cNvPr id="41" name="Isosceles Triangle 40"/>
          <p:cNvSpPr/>
          <p:nvPr/>
        </p:nvSpPr>
        <p:spPr>
          <a:xfrm rot="6494448">
            <a:off x="6284188" y="4169468"/>
            <a:ext cx="149274" cy="17245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958667" y="4019801"/>
            <a:ext cx="287617" cy="2876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95427" y="4051173"/>
            <a:ext cx="214096" cy="214094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269791" y="3674882"/>
            <a:ext cx="287617" cy="484194"/>
            <a:chOff x="8602633" y="4071644"/>
            <a:chExt cx="287617" cy="484194"/>
          </a:xfrm>
        </p:grpSpPr>
        <p:sp>
          <p:nvSpPr>
            <p:cNvPr id="45" name="Isosceles Triangle 44"/>
            <p:cNvSpPr/>
            <p:nvPr/>
          </p:nvSpPr>
          <p:spPr>
            <a:xfrm rot="10800000">
              <a:off x="8673946" y="4383384"/>
              <a:ext cx="149274" cy="17245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8602633" y="4071644"/>
              <a:ext cx="287617" cy="287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639393" y="4103016"/>
              <a:ext cx="214096" cy="21409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547737" y="5386856"/>
            <a:ext cx="287617" cy="287617"/>
            <a:chOff x="5529744" y="3186903"/>
            <a:chExt cx="287617" cy="287617"/>
          </a:xfrm>
        </p:grpSpPr>
        <p:sp>
          <p:nvSpPr>
            <p:cNvPr id="49" name="Oval 48"/>
            <p:cNvSpPr/>
            <p:nvPr/>
          </p:nvSpPr>
          <p:spPr>
            <a:xfrm>
              <a:off x="5529744" y="3186903"/>
              <a:ext cx="287617" cy="287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3736" y1="13158" x2="7143" y2="28509"/>
                          <a14:foregroundMark x1="53022" y1="18202" x2="65934" y2="25877"/>
                          <a14:foregroundMark x1="85852" y1="13377" x2="95055" y2="29386"/>
                          <a14:foregroundMark x1="21154" y1="69079" x2="24451" y2="69518"/>
                          <a14:foregroundMark x1="32143" y1="71491" x2="38874" y2="71491"/>
                          <a14:foregroundMark x1="40934" y1="82675" x2="45192" y2="82675"/>
                          <a14:foregroundMark x1="48214" y1="92105" x2="50549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4202" y="3278430"/>
              <a:ext cx="221542" cy="138768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6458165" y="4814915"/>
            <a:ext cx="287617" cy="287617"/>
            <a:chOff x="5529744" y="3186903"/>
            <a:chExt cx="287617" cy="287617"/>
          </a:xfrm>
        </p:grpSpPr>
        <p:sp>
          <p:nvSpPr>
            <p:cNvPr id="58" name="Oval 57"/>
            <p:cNvSpPr/>
            <p:nvPr/>
          </p:nvSpPr>
          <p:spPr>
            <a:xfrm>
              <a:off x="5529744" y="3186903"/>
              <a:ext cx="287617" cy="2876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3736" y1="13158" x2="7143" y2="28509"/>
                          <a14:foregroundMark x1="53022" y1="18202" x2="65934" y2="25877"/>
                          <a14:foregroundMark x1="85852" y1="13377" x2="95055" y2="29386"/>
                          <a14:foregroundMark x1="21154" y1="69079" x2="24451" y2="69518"/>
                          <a14:foregroundMark x1="32143" y1="71491" x2="38874" y2="71491"/>
                          <a14:foregroundMark x1="40934" y1="82675" x2="45192" y2="82675"/>
                          <a14:foregroundMark x1="48214" y1="92105" x2="50549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4202" y="3278430"/>
              <a:ext cx="221542" cy="138768"/>
            </a:xfrm>
            <a:prstGeom prst="rect">
              <a:avLst/>
            </a:prstGeom>
          </p:spPr>
        </p:pic>
      </p:grp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99" b="39522" l="1688" r="94831">
                        <a14:foregroundMark x1="40612" y1="36850" x2="40612" y2="36850"/>
                        <a14:foregroundMark x1="54747" y1="37271" x2="54747" y2="37271"/>
                        <a14:foregroundMark x1="52004" y1="33333" x2="52004" y2="33333"/>
                      </a14:backgroundRemoval>
                    </a14:imgEffect>
                  </a14:imgLayer>
                </a14:imgProps>
              </a:ext>
            </a:extLst>
          </a:blip>
          <a:srcRect t="9536" r="4939" b="56897"/>
          <a:stretch/>
        </p:blipFill>
        <p:spPr>
          <a:xfrm>
            <a:off x="4075339" y="5279428"/>
            <a:ext cx="811263" cy="21485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99" b="39522" l="1688" r="94831">
                        <a14:foregroundMark x1="40612" y1="36850" x2="40612" y2="36850"/>
                        <a14:foregroundMark x1="54747" y1="37271" x2="54747" y2="37271"/>
                        <a14:foregroundMark x1="52004" y1="33333" x2="52004" y2="33333"/>
                      </a14:backgroundRemoval>
                    </a14:imgEffect>
                  </a14:imgLayer>
                </a14:imgProps>
              </a:ext>
            </a:extLst>
          </a:blip>
          <a:srcRect t="9536" r="4939" b="56897"/>
          <a:stretch/>
        </p:blipFill>
        <p:spPr>
          <a:xfrm>
            <a:off x="7010398" y="4567600"/>
            <a:ext cx="811263" cy="2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4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09018" y="3247233"/>
            <a:ext cx="6749144" cy="646331"/>
          </a:xfrm>
          <a:prstGeom prst="rect">
            <a:avLst/>
          </a:prstGeom>
          <a:solidFill>
            <a:srgbClr val="E7E6E6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429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&amp; Discussion</a:t>
            </a:r>
            <a:endParaRPr lang="en-US" sz="2800" b="1" dirty="0">
              <a:solidFill>
                <a:srgbClr val="0429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6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DE8473D49195498EE3DA25F0E81668" ma:contentTypeVersion="18" ma:contentTypeDescription="Create a new document." ma:contentTypeScope="" ma:versionID="37178ac55d5969b7fa0145005a665adf">
  <xsd:schema xmlns:xsd="http://www.w3.org/2001/XMLSchema" xmlns:xs="http://www.w3.org/2001/XMLSchema" xmlns:p="http://schemas.microsoft.com/office/2006/metadata/properties" xmlns:ns1="http://schemas.microsoft.com/sharepoint/v3" xmlns:ns2="c82ab55f-9a28-410b-b292-4617619a3957" xmlns:ns3="68ba4c83-6a63-47ec-9dfc-ba9b26b8aa72" targetNamespace="http://schemas.microsoft.com/office/2006/metadata/properties" ma:root="true" ma:fieldsID="5dc7ee02e01b91b17a3bf8ac7e6c8eb4" ns1:_="" ns2:_="" ns3:_="">
    <xsd:import namespace="http://schemas.microsoft.com/sharepoint/v3"/>
    <xsd:import namespace="c82ab55f-9a28-410b-b292-4617619a3957"/>
    <xsd:import namespace="68ba4c83-6a63-47ec-9dfc-ba9b26b8aa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2ab55f-9a28-410b-b292-4617619a39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867ae2a-0089-4e90-b01c-86a9468ab3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ba4c83-6a63-47ec-9dfc-ba9b26b8aa7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4b6244-992c-4c44-87d7-b257846a8689}" ma:internalName="TaxCatchAll" ma:showField="CatchAllData" ma:web="68ba4c83-6a63-47ec-9dfc-ba9b26b8aa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c82ab55f-9a28-410b-b292-4617619a3957">
      <Terms xmlns="http://schemas.microsoft.com/office/infopath/2007/PartnerControls"/>
    </lcf76f155ced4ddcb4097134ff3c332f>
    <_ip_UnifiedCompliancePolicyProperties xmlns="http://schemas.microsoft.com/sharepoint/v3" xsi:nil="true"/>
    <TaxCatchAll xmlns="68ba4c83-6a63-47ec-9dfc-ba9b26b8aa72" xsi:nil="true"/>
  </documentManagement>
</p:properties>
</file>

<file path=customXml/itemProps1.xml><?xml version="1.0" encoding="utf-8"?>
<ds:datastoreItem xmlns:ds="http://schemas.openxmlformats.org/officeDocument/2006/customXml" ds:itemID="{4E58D9CF-A0AA-4515-A41C-67ADDA882FDA}"/>
</file>

<file path=customXml/itemProps2.xml><?xml version="1.0" encoding="utf-8"?>
<ds:datastoreItem xmlns:ds="http://schemas.openxmlformats.org/officeDocument/2006/customXml" ds:itemID="{2745BF80-FABB-4C62-B1F3-E242775CE731}"/>
</file>

<file path=customXml/itemProps3.xml><?xml version="1.0" encoding="utf-8"?>
<ds:datastoreItem xmlns:ds="http://schemas.openxmlformats.org/officeDocument/2006/customXml" ds:itemID="{63B7B26B-F7DF-4CE6-A5DA-F0996BC5D28E}"/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439</Words>
  <Application>Microsoft Office PowerPoint</Application>
  <PresentationFormat>Widescreen</PresentationFormat>
  <Paragraphs>69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Hott, Chris [USA]</dc:creator>
  <cp:lastModifiedBy>Jinapongpichart, Mick (NET)</cp:lastModifiedBy>
  <cp:revision>57</cp:revision>
  <cp:lastPrinted>2022-08-24T01:54:45Z</cp:lastPrinted>
  <dcterms:created xsi:type="dcterms:W3CDTF">2022-07-26T22:02:03Z</dcterms:created>
  <dcterms:modified xsi:type="dcterms:W3CDTF">2022-08-24T18:32:06Z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0x0101004ADE8473D49195498EE3DA25F0E81668</vt:lpwstr>
  </property>
</Properties>
</file>