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7" r:id="rId2"/>
    <p:sldId id="684" r:id="rId3"/>
    <p:sldId id="267" r:id="rId4"/>
    <p:sldId id="274" r:id="rId5"/>
    <p:sldId id="286" r:id="rId6"/>
    <p:sldId id="287" r:id="rId7"/>
    <p:sldId id="288" r:id="rId8"/>
    <p:sldId id="289" r:id="rId9"/>
    <p:sldId id="290" r:id="rId10"/>
    <p:sldId id="291" r:id="rId11"/>
    <p:sldId id="292" r:id="rId12"/>
    <p:sldId id="293" r:id="rId13"/>
    <p:sldId id="294" r:id="rId14"/>
    <p:sldId id="295" r:id="rId15"/>
    <p:sldId id="296" r:id="rId16"/>
    <p:sldId id="258" r:id="rId17"/>
    <p:sldId id="259" r:id="rId18"/>
    <p:sldId id="282" r:id="rId19"/>
    <p:sldId id="297" r:id="rId20"/>
    <p:sldId id="298" r:id="rId21"/>
    <p:sldId id="299" r:id="rId22"/>
    <p:sldId id="264" r:id="rId23"/>
    <p:sldId id="265" r:id="rId24"/>
    <p:sldId id="300" r:id="rId25"/>
    <p:sldId id="301" r:id="rId26"/>
    <p:sldId id="302" r:id="rId27"/>
    <p:sldId id="303" r:id="rId28"/>
    <p:sldId id="682" r:id="rId29"/>
    <p:sldId id="685" r:id="rId30"/>
    <p:sldId id="304" r:id="rId31"/>
    <p:sldId id="305" r:id="rId3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0099"/>
    <a:srgbClr val="6666FF"/>
    <a:srgbClr val="FBA3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3CD991-EC92-467B-B4CF-CA05731DE066}" v="184" dt="2021-11-10T20:37:31.4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2" d="100"/>
          <a:sy n="82" d="100"/>
        </p:scale>
        <p:origin x="504" y="-48"/>
      </p:cViewPr>
      <p:guideLst/>
    </p:cSldViewPr>
  </p:slideViewPr>
  <p:notesTextViewPr>
    <p:cViewPr>
      <p:scale>
        <a:sx n="1" d="1"/>
        <a:sy n="1" d="1"/>
      </p:scale>
      <p:origin x="0" y="0"/>
    </p:cViewPr>
  </p:notesTextViewPr>
  <p:sorterViewPr>
    <p:cViewPr>
      <p:scale>
        <a:sx n="200" d="100"/>
        <a:sy n="2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gad Abouamasha" userId="ccb0de47ce191bab" providerId="LiveId" clId="{0A3CD991-EC92-467B-B4CF-CA05731DE066}"/>
    <pc:docChg chg="undo redo custSel modSld modMainMaster">
      <pc:chgData name="Amgad Abouamasha" userId="ccb0de47ce191bab" providerId="LiveId" clId="{0A3CD991-EC92-467B-B4CF-CA05731DE066}" dt="2021-11-10T20:40:23.682" v="5457" actId="20577"/>
      <pc:docMkLst>
        <pc:docMk/>
      </pc:docMkLst>
      <pc:sldChg chg="modSp mod">
        <pc:chgData name="Amgad Abouamasha" userId="ccb0de47ce191bab" providerId="LiveId" clId="{0A3CD991-EC92-467B-B4CF-CA05731DE066}" dt="2021-11-10T12:34:26.777" v="168" actId="207"/>
        <pc:sldMkLst>
          <pc:docMk/>
          <pc:sldMk cId="2377658944" sldId="257"/>
        </pc:sldMkLst>
        <pc:spChg chg="mod">
          <ac:chgData name="Amgad Abouamasha" userId="ccb0de47ce191bab" providerId="LiveId" clId="{0A3CD991-EC92-467B-B4CF-CA05731DE066}" dt="2021-11-10T12:34:26.777" v="168" actId="207"/>
          <ac:spMkLst>
            <pc:docMk/>
            <pc:sldMk cId="2377658944" sldId="257"/>
            <ac:spMk id="2" creationId="{00000000-0000-0000-0000-000000000000}"/>
          </ac:spMkLst>
        </pc:spChg>
        <pc:spChg chg="mod">
          <ac:chgData name="Amgad Abouamasha" userId="ccb0de47ce191bab" providerId="LiveId" clId="{0A3CD991-EC92-467B-B4CF-CA05731DE066}" dt="2021-11-10T12:34:19.634" v="167" actId="1076"/>
          <ac:spMkLst>
            <pc:docMk/>
            <pc:sldMk cId="2377658944" sldId="257"/>
            <ac:spMk id="4" creationId="{00000000-0000-0000-0000-000000000000}"/>
          </ac:spMkLst>
        </pc:spChg>
        <pc:picChg chg="mod">
          <ac:chgData name="Amgad Abouamasha" userId="ccb0de47ce191bab" providerId="LiveId" clId="{0A3CD991-EC92-467B-B4CF-CA05731DE066}" dt="2021-11-10T12:32:04.116" v="95" actId="1076"/>
          <ac:picMkLst>
            <pc:docMk/>
            <pc:sldMk cId="2377658944" sldId="257"/>
            <ac:picMk id="1040" creationId="{00000000-0000-0000-0000-000000000000}"/>
          </ac:picMkLst>
        </pc:picChg>
      </pc:sldChg>
      <pc:sldChg chg="addSp delSp modSp mod">
        <pc:chgData name="Amgad Abouamasha" userId="ccb0de47ce191bab" providerId="LiveId" clId="{0A3CD991-EC92-467B-B4CF-CA05731DE066}" dt="2021-11-10T17:04:57.084" v="3008" actId="14100"/>
        <pc:sldMkLst>
          <pc:docMk/>
          <pc:sldMk cId="0" sldId="258"/>
        </pc:sldMkLst>
        <pc:spChg chg="mod">
          <ac:chgData name="Amgad Abouamasha" userId="ccb0de47ce191bab" providerId="LiveId" clId="{0A3CD991-EC92-467B-B4CF-CA05731DE066}" dt="2021-11-10T16:57:24.134" v="2928" actId="404"/>
          <ac:spMkLst>
            <pc:docMk/>
            <pc:sldMk cId="0" sldId="258"/>
            <ac:spMk id="7" creationId="{00000000-0000-0000-0000-000000000000}"/>
          </ac:spMkLst>
        </pc:spChg>
        <pc:spChg chg="mod">
          <ac:chgData name="Amgad Abouamasha" userId="ccb0de47ce191bab" providerId="LiveId" clId="{0A3CD991-EC92-467B-B4CF-CA05731DE066}" dt="2021-11-10T16:58:32.639" v="2947" actId="1076"/>
          <ac:spMkLst>
            <pc:docMk/>
            <pc:sldMk cId="0" sldId="258"/>
            <ac:spMk id="14" creationId="{00000000-0000-0000-0000-000000000000}"/>
          </ac:spMkLst>
        </pc:spChg>
        <pc:spChg chg="mod">
          <ac:chgData name="Amgad Abouamasha" userId="ccb0de47ce191bab" providerId="LiveId" clId="{0A3CD991-EC92-467B-B4CF-CA05731DE066}" dt="2021-11-10T16:58:19.788" v="2942" actId="1076"/>
          <ac:spMkLst>
            <pc:docMk/>
            <pc:sldMk cId="0" sldId="258"/>
            <ac:spMk id="15" creationId="{00000000-0000-0000-0000-000000000000}"/>
          </ac:spMkLst>
        </pc:spChg>
        <pc:spChg chg="mod">
          <ac:chgData name="Amgad Abouamasha" userId="ccb0de47ce191bab" providerId="LiveId" clId="{0A3CD991-EC92-467B-B4CF-CA05731DE066}" dt="2021-11-10T16:58:31.525" v="2946" actId="1076"/>
          <ac:spMkLst>
            <pc:docMk/>
            <pc:sldMk cId="0" sldId="258"/>
            <ac:spMk id="16" creationId="{00000000-0000-0000-0000-000000000000}"/>
          </ac:spMkLst>
        </pc:spChg>
        <pc:spChg chg="mod">
          <ac:chgData name="Amgad Abouamasha" userId="ccb0de47ce191bab" providerId="LiveId" clId="{0A3CD991-EC92-467B-B4CF-CA05731DE066}" dt="2021-11-10T16:58:16.905" v="2941" actId="1076"/>
          <ac:spMkLst>
            <pc:docMk/>
            <pc:sldMk cId="0" sldId="258"/>
            <ac:spMk id="17" creationId="{00000000-0000-0000-0000-000000000000}"/>
          </ac:spMkLst>
        </pc:spChg>
        <pc:spChg chg="mod">
          <ac:chgData name="Amgad Abouamasha" userId="ccb0de47ce191bab" providerId="LiveId" clId="{0A3CD991-EC92-467B-B4CF-CA05731DE066}" dt="2021-11-10T16:58:44.652" v="2951" actId="1076"/>
          <ac:spMkLst>
            <pc:docMk/>
            <pc:sldMk cId="0" sldId="258"/>
            <ac:spMk id="34" creationId="{00000000-0000-0000-0000-000000000000}"/>
          </ac:spMkLst>
        </pc:spChg>
        <pc:spChg chg="mod">
          <ac:chgData name="Amgad Abouamasha" userId="ccb0de47ce191bab" providerId="LiveId" clId="{0A3CD991-EC92-467B-B4CF-CA05731DE066}" dt="2021-11-10T12:55:11.334" v="818"/>
          <ac:spMkLst>
            <pc:docMk/>
            <pc:sldMk cId="0" sldId="258"/>
            <ac:spMk id="37" creationId="{00000000-0000-0000-0000-000000000000}"/>
          </ac:spMkLst>
        </pc:spChg>
        <pc:graphicFrameChg chg="add mod modGraphic">
          <ac:chgData name="Amgad Abouamasha" userId="ccb0de47ce191bab" providerId="LiveId" clId="{0A3CD991-EC92-467B-B4CF-CA05731DE066}" dt="2021-11-10T17:04:57.084" v="3008" actId="14100"/>
          <ac:graphicFrameMkLst>
            <pc:docMk/>
            <pc:sldMk cId="0" sldId="258"/>
            <ac:graphicFrameMk id="18" creationId="{BA5CC5BF-9594-46FA-A3FF-373D4D4C0A9D}"/>
          </ac:graphicFrameMkLst>
        </pc:graphicFrameChg>
        <pc:graphicFrameChg chg="del mod modGraphic">
          <ac:chgData name="Amgad Abouamasha" userId="ccb0de47ce191bab" providerId="LiveId" clId="{0A3CD991-EC92-467B-B4CF-CA05731DE066}" dt="2021-11-10T17:04:45.158" v="3001" actId="478"/>
          <ac:graphicFrameMkLst>
            <pc:docMk/>
            <pc:sldMk cId="0" sldId="258"/>
            <ac:graphicFrameMk id="33" creationId="{00000000-0000-0000-0000-000000000000}"/>
          </ac:graphicFrameMkLst>
        </pc:graphicFrameChg>
      </pc:sldChg>
      <pc:sldChg chg="addSp delSp modSp mod">
        <pc:chgData name="Amgad Abouamasha" userId="ccb0de47ce191bab" providerId="LiveId" clId="{0A3CD991-EC92-467B-B4CF-CA05731DE066}" dt="2021-11-10T17:20:44.953" v="3217" actId="6549"/>
        <pc:sldMkLst>
          <pc:docMk/>
          <pc:sldMk cId="0" sldId="259"/>
        </pc:sldMkLst>
        <pc:spChg chg="mod">
          <ac:chgData name="Amgad Abouamasha" userId="ccb0de47ce191bab" providerId="LiveId" clId="{0A3CD991-EC92-467B-B4CF-CA05731DE066}" dt="2021-11-10T16:57:50.950" v="2938" actId="1076"/>
          <ac:spMkLst>
            <pc:docMk/>
            <pc:sldMk cId="0" sldId="259"/>
            <ac:spMk id="5" creationId="{00000000-0000-0000-0000-000000000000}"/>
          </ac:spMkLst>
        </pc:spChg>
        <pc:spChg chg="del mod">
          <ac:chgData name="Amgad Abouamasha" userId="ccb0de47ce191bab" providerId="LiveId" clId="{0A3CD991-EC92-467B-B4CF-CA05731DE066}" dt="2021-11-10T17:05:15.580" v="3010" actId="478"/>
          <ac:spMkLst>
            <pc:docMk/>
            <pc:sldMk cId="0" sldId="259"/>
            <ac:spMk id="8" creationId="{00000000-0000-0000-0000-000000000000}"/>
          </ac:spMkLst>
        </pc:spChg>
        <pc:spChg chg="mod">
          <ac:chgData name="Amgad Abouamasha" userId="ccb0de47ce191bab" providerId="LiveId" clId="{0A3CD991-EC92-467B-B4CF-CA05731DE066}" dt="2021-11-10T17:05:17.528" v="3011" actId="20577"/>
          <ac:spMkLst>
            <pc:docMk/>
            <pc:sldMk cId="0" sldId="259"/>
            <ac:spMk id="9" creationId="{00000000-0000-0000-0000-000000000000}"/>
          </ac:spMkLst>
        </pc:spChg>
        <pc:spChg chg="mod">
          <ac:chgData name="Amgad Abouamasha" userId="ccb0de47ce191bab" providerId="LiveId" clId="{0A3CD991-EC92-467B-B4CF-CA05731DE066}" dt="2021-11-10T17:20:44.953" v="3217" actId="6549"/>
          <ac:spMkLst>
            <pc:docMk/>
            <pc:sldMk cId="0" sldId="259"/>
            <ac:spMk id="25" creationId="{00000000-0000-0000-0000-000000000000}"/>
          </ac:spMkLst>
        </pc:spChg>
        <pc:spChg chg="mod">
          <ac:chgData name="Amgad Abouamasha" userId="ccb0de47ce191bab" providerId="LiveId" clId="{0A3CD991-EC92-467B-B4CF-CA05731DE066}" dt="2021-11-10T17:06:49.446" v="3044" actId="14100"/>
          <ac:spMkLst>
            <pc:docMk/>
            <pc:sldMk cId="0" sldId="259"/>
            <ac:spMk id="46" creationId="{00000000-0000-0000-0000-000000000000}"/>
          </ac:spMkLst>
        </pc:spChg>
        <pc:spChg chg="mod">
          <ac:chgData name="Amgad Abouamasha" userId="ccb0de47ce191bab" providerId="LiveId" clId="{0A3CD991-EC92-467B-B4CF-CA05731DE066}" dt="2021-11-10T17:06:58.551" v="3046" actId="14100"/>
          <ac:spMkLst>
            <pc:docMk/>
            <pc:sldMk cId="0" sldId="259"/>
            <ac:spMk id="47" creationId="{00000000-0000-0000-0000-000000000000}"/>
          </ac:spMkLst>
        </pc:spChg>
        <pc:spChg chg="mod">
          <ac:chgData name="Amgad Abouamasha" userId="ccb0de47ce191bab" providerId="LiveId" clId="{0A3CD991-EC92-467B-B4CF-CA05731DE066}" dt="2021-11-10T17:06:44.771" v="3043" actId="404"/>
          <ac:spMkLst>
            <pc:docMk/>
            <pc:sldMk cId="0" sldId="259"/>
            <ac:spMk id="48" creationId="{00000000-0000-0000-0000-000000000000}"/>
          </ac:spMkLst>
        </pc:spChg>
        <pc:spChg chg="mod">
          <ac:chgData name="Amgad Abouamasha" userId="ccb0de47ce191bab" providerId="LiveId" clId="{0A3CD991-EC92-467B-B4CF-CA05731DE066}" dt="2021-11-10T17:06:06.619" v="3026" actId="1076"/>
          <ac:spMkLst>
            <pc:docMk/>
            <pc:sldMk cId="0" sldId="259"/>
            <ac:spMk id="49" creationId="{00000000-0000-0000-0000-000000000000}"/>
          </ac:spMkLst>
        </pc:spChg>
        <pc:spChg chg="mod">
          <ac:chgData name="Amgad Abouamasha" userId="ccb0de47ce191bab" providerId="LiveId" clId="{0A3CD991-EC92-467B-B4CF-CA05731DE066}" dt="2021-11-10T17:07:03.354" v="3048" actId="1076"/>
          <ac:spMkLst>
            <pc:docMk/>
            <pc:sldMk cId="0" sldId="259"/>
            <ac:spMk id="50" creationId="{00000000-0000-0000-0000-000000000000}"/>
          </ac:spMkLst>
        </pc:spChg>
        <pc:spChg chg="mod">
          <ac:chgData name="Amgad Abouamasha" userId="ccb0de47ce191bab" providerId="LiveId" clId="{0A3CD991-EC92-467B-B4CF-CA05731DE066}" dt="2021-11-10T17:06:06.386" v="3025" actId="1076"/>
          <ac:spMkLst>
            <pc:docMk/>
            <pc:sldMk cId="0" sldId="259"/>
            <ac:spMk id="51" creationId="{00000000-0000-0000-0000-000000000000}"/>
          </ac:spMkLst>
        </pc:spChg>
        <pc:spChg chg="mod">
          <ac:chgData name="Amgad Abouamasha" userId="ccb0de47ce191bab" providerId="LiveId" clId="{0A3CD991-EC92-467B-B4CF-CA05731DE066}" dt="2021-11-10T17:07:27.109" v="3056" actId="1076"/>
          <ac:spMkLst>
            <pc:docMk/>
            <pc:sldMk cId="0" sldId="259"/>
            <ac:spMk id="52" creationId="{00000000-0000-0000-0000-000000000000}"/>
          </ac:spMkLst>
        </pc:spChg>
        <pc:spChg chg="mod">
          <ac:chgData name="Amgad Abouamasha" userId="ccb0de47ce191bab" providerId="LiveId" clId="{0A3CD991-EC92-467B-B4CF-CA05731DE066}" dt="2021-11-10T17:07:25.892" v="3055" actId="1076"/>
          <ac:spMkLst>
            <pc:docMk/>
            <pc:sldMk cId="0" sldId="259"/>
            <ac:spMk id="53" creationId="{00000000-0000-0000-0000-000000000000}"/>
          </ac:spMkLst>
        </pc:spChg>
        <pc:spChg chg="mod">
          <ac:chgData name="Amgad Abouamasha" userId="ccb0de47ce191bab" providerId="LiveId" clId="{0A3CD991-EC92-467B-B4CF-CA05731DE066}" dt="2021-11-10T12:55:15.623" v="819"/>
          <ac:spMkLst>
            <pc:docMk/>
            <pc:sldMk cId="0" sldId="259"/>
            <ac:spMk id="54" creationId="{00000000-0000-0000-0000-000000000000}"/>
          </ac:spMkLst>
        </pc:spChg>
        <pc:graphicFrameChg chg="add mod">
          <ac:chgData name="Amgad Abouamasha" userId="ccb0de47ce191bab" providerId="LiveId" clId="{0A3CD991-EC92-467B-B4CF-CA05731DE066}" dt="2021-11-10T17:06:27.500" v="3039" actId="1076"/>
          <ac:graphicFrameMkLst>
            <pc:docMk/>
            <pc:sldMk cId="0" sldId="259"/>
            <ac:graphicFrameMk id="20" creationId="{25E36B33-D3B2-4B3F-8C7B-2CCA9D2BD9F5}"/>
          </ac:graphicFrameMkLst>
        </pc:graphicFrameChg>
        <pc:graphicFrameChg chg="del mod">
          <ac:chgData name="Amgad Abouamasha" userId="ccb0de47ce191bab" providerId="LiveId" clId="{0A3CD991-EC92-467B-B4CF-CA05731DE066}" dt="2021-11-10T17:06:23.277" v="3037" actId="478"/>
          <ac:graphicFrameMkLst>
            <pc:docMk/>
            <pc:sldMk cId="0" sldId="259"/>
            <ac:graphicFrameMk id="55" creationId="{70D814C1-D315-4609-8FF9-F85105E781CB}"/>
          </ac:graphicFrameMkLst>
        </pc:graphicFrameChg>
      </pc:sldChg>
      <pc:sldChg chg="addSp delSp modSp mod">
        <pc:chgData name="Amgad Abouamasha" userId="ccb0de47ce191bab" providerId="LiveId" clId="{0A3CD991-EC92-467B-B4CF-CA05731DE066}" dt="2021-11-10T17:47:53.743" v="3815" actId="403"/>
        <pc:sldMkLst>
          <pc:docMk/>
          <pc:sldMk cId="0" sldId="264"/>
        </pc:sldMkLst>
        <pc:spChg chg="del">
          <ac:chgData name="Amgad Abouamasha" userId="ccb0de47ce191bab" providerId="LiveId" clId="{0A3CD991-EC92-467B-B4CF-CA05731DE066}" dt="2021-11-10T17:44:08.125" v="3702" actId="478"/>
          <ac:spMkLst>
            <pc:docMk/>
            <pc:sldMk cId="0" sldId="264"/>
            <ac:spMk id="3" creationId="{00000000-0000-0000-0000-000000000000}"/>
          </ac:spMkLst>
        </pc:spChg>
        <pc:spChg chg="add del mod">
          <ac:chgData name="Amgad Abouamasha" userId="ccb0de47ce191bab" providerId="LiveId" clId="{0A3CD991-EC92-467B-B4CF-CA05731DE066}" dt="2021-11-10T17:44:10.051" v="3703" actId="478"/>
          <ac:spMkLst>
            <pc:docMk/>
            <pc:sldMk cId="0" sldId="264"/>
            <ac:spMk id="4" creationId="{ADCA2ADC-991A-42B1-A5BA-5C3372A13291}"/>
          </ac:spMkLst>
        </pc:spChg>
        <pc:spChg chg="add del mod">
          <ac:chgData name="Amgad Abouamasha" userId="ccb0de47ce191bab" providerId="LiveId" clId="{0A3CD991-EC92-467B-B4CF-CA05731DE066}" dt="2021-11-10T17:44:29.346" v="3726" actId="478"/>
          <ac:spMkLst>
            <pc:docMk/>
            <pc:sldMk cId="0" sldId="264"/>
            <ac:spMk id="6" creationId="{6C764BA1-7E43-4472-AF9A-0E6115FC1DB1}"/>
          </ac:spMkLst>
        </pc:spChg>
        <pc:spChg chg="del">
          <ac:chgData name="Amgad Abouamasha" userId="ccb0de47ce191bab" providerId="LiveId" clId="{0A3CD991-EC92-467B-B4CF-CA05731DE066}" dt="2021-11-10T17:45:17.784" v="3755" actId="478"/>
          <ac:spMkLst>
            <pc:docMk/>
            <pc:sldMk cId="0" sldId="264"/>
            <ac:spMk id="7" creationId="{00000000-0000-0000-0000-000000000000}"/>
          </ac:spMkLst>
        </pc:spChg>
        <pc:spChg chg="del mod">
          <ac:chgData name="Amgad Abouamasha" userId="ccb0de47ce191bab" providerId="LiveId" clId="{0A3CD991-EC92-467B-B4CF-CA05731DE066}" dt="2021-11-10T17:45:13.553" v="3752" actId="21"/>
          <ac:spMkLst>
            <pc:docMk/>
            <pc:sldMk cId="0" sldId="264"/>
            <ac:spMk id="9" creationId="{00000000-0000-0000-0000-000000000000}"/>
          </ac:spMkLst>
        </pc:spChg>
        <pc:spChg chg="del mod">
          <ac:chgData name="Amgad Abouamasha" userId="ccb0de47ce191bab" providerId="LiveId" clId="{0A3CD991-EC92-467B-B4CF-CA05731DE066}" dt="2021-11-10T17:45:13.580" v="3754"/>
          <ac:spMkLst>
            <pc:docMk/>
            <pc:sldMk cId="0" sldId="264"/>
            <ac:spMk id="10" creationId="{00000000-0000-0000-0000-000000000000}"/>
          </ac:spMkLst>
        </pc:spChg>
        <pc:spChg chg="del">
          <ac:chgData name="Amgad Abouamasha" userId="ccb0de47ce191bab" providerId="LiveId" clId="{0A3CD991-EC92-467B-B4CF-CA05731DE066}" dt="2021-11-10T17:44:27.576" v="3724" actId="478"/>
          <ac:spMkLst>
            <pc:docMk/>
            <pc:sldMk cId="0" sldId="264"/>
            <ac:spMk id="15" creationId="{00000000-0000-0000-0000-000000000000}"/>
          </ac:spMkLst>
        </pc:spChg>
        <pc:spChg chg="del">
          <ac:chgData name="Amgad Abouamasha" userId="ccb0de47ce191bab" providerId="LiveId" clId="{0A3CD991-EC92-467B-B4CF-CA05731DE066}" dt="2021-11-10T17:44:33.693" v="3730" actId="478"/>
          <ac:spMkLst>
            <pc:docMk/>
            <pc:sldMk cId="0" sldId="264"/>
            <ac:spMk id="16" creationId="{00000000-0000-0000-0000-000000000000}"/>
          </ac:spMkLst>
        </pc:spChg>
        <pc:spChg chg="del">
          <ac:chgData name="Amgad Abouamasha" userId="ccb0de47ce191bab" providerId="LiveId" clId="{0A3CD991-EC92-467B-B4CF-CA05731DE066}" dt="2021-11-10T17:44:38.057" v="3737" actId="478"/>
          <ac:spMkLst>
            <pc:docMk/>
            <pc:sldMk cId="0" sldId="264"/>
            <ac:spMk id="17" creationId="{00000000-0000-0000-0000-000000000000}"/>
          </ac:spMkLst>
        </pc:spChg>
        <pc:spChg chg="del">
          <ac:chgData name="Amgad Abouamasha" userId="ccb0de47ce191bab" providerId="LiveId" clId="{0A3CD991-EC92-467B-B4CF-CA05731DE066}" dt="2021-11-10T17:44:35.138" v="3732" actId="478"/>
          <ac:spMkLst>
            <pc:docMk/>
            <pc:sldMk cId="0" sldId="264"/>
            <ac:spMk id="22" creationId="{00000000-0000-0000-0000-000000000000}"/>
          </ac:spMkLst>
        </pc:spChg>
        <pc:spChg chg="del">
          <ac:chgData name="Amgad Abouamasha" userId="ccb0de47ce191bab" providerId="LiveId" clId="{0A3CD991-EC92-467B-B4CF-CA05731DE066}" dt="2021-11-10T17:44:27.017" v="3723" actId="478"/>
          <ac:spMkLst>
            <pc:docMk/>
            <pc:sldMk cId="0" sldId="264"/>
            <ac:spMk id="23" creationId="{00000000-0000-0000-0000-000000000000}"/>
          </ac:spMkLst>
        </pc:spChg>
        <pc:spChg chg="del">
          <ac:chgData name="Amgad Abouamasha" userId="ccb0de47ce191bab" providerId="LiveId" clId="{0A3CD991-EC92-467B-B4CF-CA05731DE066}" dt="2021-11-10T17:44:26.392" v="3722" actId="478"/>
          <ac:spMkLst>
            <pc:docMk/>
            <pc:sldMk cId="0" sldId="264"/>
            <ac:spMk id="24" creationId="{00000000-0000-0000-0000-000000000000}"/>
          </ac:spMkLst>
        </pc:spChg>
        <pc:spChg chg="del">
          <ac:chgData name="Amgad Abouamasha" userId="ccb0de47ce191bab" providerId="LiveId" clId="{0A3CD991-EC92-467B-B4CF-CA05731DE066}" dt="2021-11-10T17:44:35.697" v="3733" actId="478"/>
          <ac:spMkLst>
            <pc:docMk/>
            <pc:sldMk cId="0" sldId="264"/>
            <ac:spMk id="25" creationId="{00000000-0000-0000-0000-000000000000}"/>
          </ac:spMkLst>
        </pc:spChg>
        <pc:spChg chg="del">
          <ac:chgData name="Amgad Abouamasha" userId="ccb0de47ce191bab" providerId="LiveId" clId="{0A3CD991-EC92-467B-B4CF-CA05731DE066}" dt="2021-11-10T17:44:33.122" v="3729" actId="478"/>
          <ac:spMkLst>
            <pc:docMk/>
            <pc:sldMk cId="0" sldId="264"/>
            <ac:spMk id="26" creationId="{00000000-0000-0000-0000-000000000000}"/>
          </ac:spMkLst>
        </pc:spChg>
        <pc:spChg chg="del">
          <ac:chgData name="Amgad Abouamasha" userId="ccb0de47ce191bab" providerId="LiveId" clId="{0A3CD991-EC92-467B-B4CF-CA05731DE066}" dt="2021-11-10T17:44:34.237" v="3731" actId="478"/>
          <ac:spMkLst>
            <pc:docMk/>
            <pc:sldMk cId="0" sldId="264"/>
            <ac:spMk id="27" creationId="{00000000-0000-0000-0000-000000000000}"/>
          </ac:spMkLst>
        </pc:spChg>
        <pc:spChg chg="del mod">
          <ac:chgData name="Amgad Abouamasha" userId="ccb0de47ce191bab" providerId="LiveId" clId="{0A3CD991-EC92-467B-B4CF-CA05731DE066}" dt="2021-11-10T17:44:32.216" v="3728" actId="478"/>
          <ac:spMkLst>
            <pc:docMk/>
            <pc:sldMk cId="0" sldId="264"/>
            <ac:spMk id="28" creationId="{00000000-0000-0000-0000-000000000000}"/>
          </ac:spMkLst>
        </pc:spChg>
        <pc:spChg chg="del">
          <ac:chgData name="Amgad Abouamasha" userId="ccb0de47ce191bab" providerId="LiveId" clId="{0A3CD991-EC92-467B-B4CF-CA05731DE066}" dt="2021-11-10T17:44:39.116" v="3738" actId="478"/>
          <ac:spMkLst>
            <pc:docMk/>
            <pc:sldMk cId="0" sldId="264"/>
            <ac:spMk id="29" creationId="{00000000-0000-0000-0000-000000000000}"/>
          </ac:spMkLst>
        </pc:spChg>
        <pc:spChg chg="del">
          <ac:chgData name="Amgad Abouamasha" userId="ccb0de47ce191bab" providerId="LiveId" clId="{0A3CD991-EC92-467B-B4CF-CA05731DE066}" dt="2021-11-10T17:44:37.476" v="3736" actId="478"/>
          <ac:spMkLst>
            <pc:docMk/>
            <pc:sldMk cId="0" sldId="264"/>
            <ac:spMk id="30" creationId="{00000000-0000-0000-0000-000000000000}"/>
          </ac:spMkLst>
        </pc:spChg>
        <pc:spChg chg="del mod">
          <ac:chgData name="Amgad Abouamasha" userId="ccb0de47ce191bab" providerId="LiveId" clId="{0A3CD991-EC92-467B-B4CF-CA05731DE066}" dt="2021-11-10T17:44:36.908" v="3735" actId="478"/>
          <ac:spMkLst>
            <pc:docMk/>
            <pc:sldMk cId="0" sldId="264"/>
            <ac:spMk id="31" creationId="{00000000-0000-0000-0000-000000000000}"/>
          </ac:spMkLst>
        </pc:spChg>
        <pc:spChg chg="mod">
          <ac:chgData name="Amgad Abouamasha" userId="ccb0de47ce191bab" providerId="LiveId" clId="{0A3CD991-EC92-467B-B4CF-CA05731DE066}" dt="2021-11-10T17:44:43.667" v="3740" actId="1076"/>
          <ac:spMkLst>
            <pc:docMk/>
            <pc:sldMk cId="0" sldId="264"/>
            <ac:spMk id="32" creationId="{00000000-0000-0000-0000-000000000000}"/>
          </ac:spMkLst>
        </pc:spChg>
        <pc:spChg chg="mod">
          <ac:chgData name="Amgad Abouamasha" userId="ccb0de47ce191bab" providerId="LiveId" clId="{0A3CD991-EC92-467B-B4CF-CA05731DE066}" dt="2021-11-10T17:44:47.573" v="3741" actId="1076"/>
          <ac:spMkLst>
            <pc:docMk/>
            <pc:sldMk cId="0" sldId="264"/>
            <ac:spMk id="33" creationId="{00000000-0000-0000-0000-000000000000}"/>
          </ac:spMkLst>
        </pc:spChg>
        <pc:spChg chg="mod">
          <ac:chgData name="Amgad Abouamasha" userId="ccb0de47ce191bab" providerId="LiveId" clId="{0A3CD991-EC92-467B-B4CF-CA05731DE066}" dt="2021-11-10T17:44:50.187" v="3742" actId="1076"/>
          <ac:spMkLst>
            <pc:docMk/>
            <pc:sldMk cId="0" sldId="264"/>
            <ac:spMk id="34" creationId="{00000000-0000-0000-0000-000000000000}"/>
          </ac:spMkLst>
        </pc:spChg>
        <pc:spChg chg="mod">
          <ac:chgData name="Amgad Abouamasha" userId="ccb0de47ce191bab" providerId="LiveId" clId="{0A3CD991-EC92-467B-B4CF-CA05731DE066}" dt="2021-11-10T17:44:54.687" v="3744" actId="1076"/>
          <ac:spMkLst>
            <pc:docMk/>
            <pc:sldMk cId="0" sldId="264"/>
            <ac:spMk id="35" creationId="{00000000-0000-0000-0000-000000000000}"/>
          </ac:spMkLst>
        </pc:spChg>
        <pc:spChg chg="del">
          <ac:chgData name="Amgad Abouamasha" userId="ccb0de47ce191bab" providerId="LiveId" clId="{0A3CD991-EC92-467B-B4CF-CA05731DE066}" dt="2021-11-10T17:44:56.252" v="3745" actId="478"/>
          <ac:spMkLst>
            <pc:docMk/>
            <pc:sldMk cId="0" sldId="264"/>
            <ac:spMk id="36" creationId="{00000000-0000-0000-0000-000000000000}"/>
          </ac:spMkLst>
        </pc:spChg>
        <pc:spChg chg="mod">
          <ac:chgData name="Amgad Abouamasha" userId="ccb0de47ce191bab" providerId="LiveId" clId="{0A3CD991-EC92-467B-B4CF-CA05731DE066}" dt="2021-11-10T17:44:52.366" v="3743" actId="1076"/>
          <ac:spMkLst>
            <pc:docMk/>
            <pc:sldMk cId="0" sldId="264"/>
            <ac:spMk id="37" creationId="{00000000-0000-0000-0000-000000000000}"/>
          </ac:spMkLst>
        </pc:spChg>
        <pc:spChg chg="del">
          <ac:chgData name="Amgad Abouamasha" userId="ccb0de47ce191bab" providerId="LiveId" clId="{0A3CD991-EC92-467B-B4CF-CA05731DE066}" dt="2021-11-10T17:44:57.102" v="3746" actId="478"/>
          <ac:spMkLst>
            <pc:docMk/>
            <pc:sldMk cId="0" sldId="264"/>
            <ac:spMk id="38" creationId="{00000000-0000-0000-0000-000000000000}"/>
          </ac:spMkLst>
        </pc:spChg>
        <pc:spChg chg="mod">
          <ac:chgData name="Amgad Abouamasha" userId="ccb0de47ce191bab" providerId="LiveId" clId="{0A3CD991-EC92-467B-B4CF-CA05731DE066}" dt="2021-11-10T12:55:39.371" v="824"/>
          <ac:spMkLst>
            <pc:docMk/>
            <pc:sldMk cId="0" sldId="264"/>
            <ac:spMk id="39" creationId="{00000000-0000-0000-0000-000000000000}"/>
          </ac:spMkLst>
        </pc:spChg>
        <pc:spChg chg="add del mod">
          <ac:chgData name="Amgad Abouamasha" userId="ccb0de47ce191bab" providerId="LiveId" clId="{0A3CD991-EC92-467B-B4CF-CA05731DE066}" dt="2021-11-10T17:44:29.346" v="3726" actId="478"/>
          <ac:spMkLst>
            <pc:docMk/>
            <pc:sldMk cId="0" sldId="264"/>
            <ac:spMk id="40" creationId="{4B0A8316-11DE-40DE-8846-47404C4FD56C}"/>
          </ac:spMkLst>
        </pc:spChg>
        <pc:spChg chg="add mod">
          <ac:chgData name="Amgad Abouamasha" userId="ccb0de47ce191bab" providerId="LiveId" clId="{0A3CD991-EC92-467B-B4CF-CA05731DE066}" dt="2021-11-10T17:47:53.743" v="3815" actId="403"/>
          <ac:spMkLst>
            <pc:docMk/>
            <pc:sldMk cId="0" sldId="264"/>
            <ac:spMk id="42" creationId="{DEBD5C36-6F61-4492-AA57-D6F21F6A6C58}"/>
          </ac:spMkLst>
        </pc:spChg>
        <pc:graphicFrameChg chg="add mod">
          <ac:chgData name="Amgad Abouamasha" userId="ccb0de47ce191bab" providerId="LiveId" clId="{0A3CD991-EC92-467B-B4CF-CA05731DE066}" dt="2021-11-10T17:44:40.596" v="3739"/>
          <ac:graphicFrameMkLst>
            <pc:docMk/>
            <pc:sldMk cId="0" sldId="264"/>
            <ac:graphicFrameMk id="41" creationId="{A007E65D-2B69-419E-881A-46E87EAF341B}"/>
          </ac:graphicFrameMkLst>
        </pc:graphicFrameChg>
      </pc:sldChg>
      <pc:sldChg chg="addSp delSp modSp mod">
        <pc:chgData name="Amgad Abouamasha" userId="ccb0de47ce191bab" providerId="LiveId" clId="{0A3CD991-EC92-467B-B4CF-CA05731DE066}" dt="2021-11-10T19:54:20.467" v="4388" actId="6549"/>
        <pc:sldMkLst>
          <pc:docMk/>
          <pc:sldMk cId="0" sldId="265"/>
        </pc:sldMkLst>
        <pc:spChg chg="del">
          <ac:chgData name="Amgad Abouamasha" userId="ccb0de47ce191bab" providerId="LiveId" clId="{0A3CD991-EC92-467B-B4CF-CA05731DE066}" dt="2021-11-10T17:48:05.390" v="3816" actId="478"/>
          <ac:spMkLst>
            <pc:docMk/>
            <pc:sldMk cId="0" sldId="265"/>
            <ac:spMk id="3" creationId="{00000000-0000-0000-0000-000000000000}"/>
          </ac:spMkLst>
        </pc:spChg>
        <pc:spChg chg="add del mod">
          <ac:chgData name="Amgad Abouamasha" userId="ccb0de47ce191bab" providerId="LiveId" clId="{0A3CD991-EC92-467B-B4CF-CA05731DE066}" dt="2021-11-10T17:48:06.689" v="3817" actId="478"/>
          <ac:spMkLst>
            <pc:docMk/>
            <pc:sldMk cId="0" sldId="265"/>
            <ac:spMk id="4" creationId="{571FAE39-746D-479C-AA8A-FE0DBE39A71E}"/>
          </ac:spMkLst>
        </pc:spChg>
        <pc:spChg chg="del">
          <ac:chgData name="Amgad Abouamasha" userId="ccb0de47ce191bab" providerId="LiveId" clId="{0A3CD991-EC92-467B-B4CF-CA05731DE066}" dt="2021-11-10T17:48:32.094" v="3826" actId="478"/>
          <ac:spMkLst>
            <pc:docMk/>
            <pc:sldMk cId="0" sldId="265"/>
            <ac:spMk id="9" creationId="{00000000-0000-0000-0000-000000000000}"/>
          </ac:spMkLst>
        </pc:spChg>
        <pc:spChg chg="del">
          <ac:chgData name="Amgad Abouamasha" userId="ccb0de47ce191bab" providerId="LiveId" clId="{0A3CD991-EC92-467B-B4CF-CA05731DE066}" dt="2021-11-10T17:48:32.802" v="3827" actId="478"/>
          <ac:spMkLst>
            <pc:docMk/>
            <pc:sldMk cId="0" sldId="265"/>
            <ac:spMk id="11" creationId="{00000000-0000-0000-0000-000000000000}"/>
          </ac:spMkLst>
        </pc:spChg>
        <pc:spChg chg="del">
          <ac:chgData name="Amgad Abouamasha" userId="ccb0de47ce191bab" providerId="LiveId" clId="{0A3CD991-EC92-467B-B4CF-CA05731DE066}" dt="2021-11-10T17:48:38.968" v="3831" actId="478"/>
          <ac:spMkLst>
            <pc:docMk/>
            <pc:sldMk cId="0" sldId="265"/>
            <ac:spMk id="12" creationId="{00000000-0000-0000-0000-000000000000}"/>
          </ac:spMkLst>
        </pc:spChg>
        <pc:spChg chg="del">
          <ac:chgData name="Amgad Abouamasha" userId="ccb0de47ce191bab" providerId="LiveId" clId="{0A3CD991-EC92-467B-B4CF-CA05731DE066}" dt="2021-11-10T17:48:42.026" v="3834" actId="478"/>
          <ac:spMkLst>
            <pc:docMk/>
            <pc:sldMk cId="0" sldId="265"/>
            <ac:spMk id="13" creationId="{00000000-0000-0000-0000-000000000000}"/>
          </ac:spMkLst>
        </pc:spChg>
        <pc:spChg chg="mod">
          <ac:chgData name="Amgad Abouamasha" userId="ccb0de47ce191bab" providerId="LiveId" clId="{0A3CD991-EC92-467B-B4CF-CA05731DE066}" dt="2021-11-10T19:54:20.467" v="4388" actId="6549"/>
          <ac:spMkLst>
            <pc:docMk/>
            <pc:sldMk cId="0" sldId="265"/>
            <ac:spMk id="14" creationId="{00000000-0000-0000-0000-000000000000}"/>
          </ac:spMkLst>
        </pc:spChg>
        <pc:spChg chg="mod">
          <ac:chgData name="Amgad Abouamasha" userId="ccb0de47ce191bab" providerId="LiveId" clId="{0A3CD991-EC92-467B-B4CF-CA05731DE066}" dt="2021-11-10T17:48:23.013" v="3822" actId="1076"/>
          <ac:spMkLst>
            <pc:docMk/>
            <pc:sldMk cId="0" sldId="265"/>
            <ac:spMk id="20" creationId="{00000000-0000-0000-0000-000000000000}"/>
          </ac:spMkLst>
        </pc:spChg>
        <pc:spChg chg="mod">
          <ac:chgData name="Amgad Abouamasha" userId="ccb0de47ce191bab" providerId="LiveId" clId="{0A3CD991-EC92-467B-B4CF-CA05731DE066}" dt="2021-11-10T17:48:25.919" v="3823" actId="1076"/>
          <ac:spMkLst>
            <pc:docMk/>
            <pc:sldMk cId="0" sldId="265"/>
            <ac:spMk id="21" creationId="{00000000-0000-0000-0000-000000000000}"/>
          </ac:spMkLst>
        </pc:spChg>
        <pc:spChg chg="mod">
          <ac:chgData name="Amgad Abouamasha" userId="ccb0de47ce191bab" providerId="LiveId" clId="{0A3CD991-EC92-467B-B4CF-CA05731DE066}" dt="2021-11-10T17:48:35.965" v="3829" actId="1076"/>
          <ac:spMkLst>
            <pc:docMk/>
            <pc:sldMk cId="0" sldId="265"/>
            <ac:spMk id="22" creationId="{00000000-0000-0000-0000-000000000000}"/>
          </ac:spMkLst>
        </pc:spChg>
        <pc:spChg chg="mod">
          <ac:chgData name="Amgad Abouamasha" userId="ccb0de47ce191bab" providerId="LiveId" clId="{0A3CD991-EC92-467B-B4CF-CA05731DE066}" dt="2021-11-10T12:55:52.019" v="825"/>
          <ac:spMkLst>
            <pc:docMk/>
            <pc:sldMk cId="0" sldId="265"/>
            <ac:spMk id="23" creationId="{00000000-0000-0000-0000-000000000000}"/>
          </ac:spMkLst>
        </pc:spChg>
        <pc:spChg chg="add mod">
          <ac:chgData name="Amgad Abouamasha" userId="ccb0de47ce191bab" providerId="LiveId" clId="{0A3CD991-EC92-467B-B4CF-CA05731DE066}" dt="2021-11-10T17:48:09.769" v="3819" actId="20577"/>
          <ac:spMkLst>
            <pc:docMk/>
            <pc:sldMk cId="0" sldId="265"/>
            <ac:spMk id="24" creationId="{7E454245-E147-4819-9EB6-EECD9FD4763E}"/>
          </ac:spMkLst>
        </pc:spChg>
        <pc:graphicFrameChg chg="del">
          <ac:chgData name="Amgad Abouamasha" userId="ccb0de47ce191bab" providerId="LiveId" clId="{0A3CD991-EC92-467B-B4CF-CA05731DE066}" dt="2021-11-10T17:48:17.931" v="3820" actId="478"/>
          <ac:graphicFrameMkLst>
            <pc:docMk/>
            <pc:sldMk cId="0" sldId="265"/>
            <ac:graphicFrameMk id="19" creationId="{00000000-0000-0000-0000-000000000000}"/>
          </ac:graphicFrameMkLst>
        </pc:graphicFrameChg>
        <pc:graphicFrameChg chg="add mod">
          <ac:chgData name="Amgad Abouamasha" userId="ccb0de47ce191bab" providerId="LiveId" clId="{0A3CD991-EC92-467B-B4CF-CA05731DE066}" dt="2021-11-10T17:48:19.944" v="3821"/>
          <ac:graphicFrameMkLst>
            <pc:docMk/>
            <pc:sldMk cId="0" sldId="265"/>
            <ac:graphicFrameMk id="25" creationId="{B1D4526E-B788-4D3F-99ED-AE03985262F0}"/>
          </ac:graphicFrameMkLst>
        </pc:graphicFrameChg>
      </pc:sldChg>
      <pc:sldChg chg="modSp mod">
        <pc:chgData name="Amgad Abouamasha" userId="ccb0de47ce191bab" providerId="LiveId" clId="{0A3CD991-EC92-467B-B4CF-CA05731DE066}" dt="2021-11-10T12:51:35.767" v="720" actId="14100"/>
        <pc:sldMkLst>
          <pc:docMk/>
          <pc:sldMk cId="51866278" sldId="267"/>
        </pc:sldMkLst>
        <pc:spChg chg="mod">
          <ac:chgData name="Amgad Abouamasha" userId="ccb0de47ce191bab" providerId="LiveId" clId="{0A3CD991-EC92-467B-B4CF-CA05731DE066}" dt="2021-11-10T12:43:58.715" v="393" actId="113"/>
          <ac:spMkLst>
            <pc:docMk/>
            <pc:sldMk cId="51866278" sldId="267"/>
            <ac:spMk id="2" creationId="{00000000-0000-0000-0000-000000000000}"/>
          </ac:spMkLst>
        </pc:spChg>
        <pc:spChg chg="mod">
          <ac:chgData name="Amgad Abouamasha" userId="ccb0de47ce191bab" providerId="LiveId" clId="{0A3CD991-EC92-467B-B4CF-CA05731DE066}" dt="2021-11-10T12:49:23.779" v="652" actId="27636"/>
          <ac:spMkLst>
            <pc:docMk/>
            <pc:sldMk cId="51866278" sldId="267"/>
            <ac:spMk id="3" creationId="{00000000-0000-0000-0000-000000000000}"/>
          </ac:spMkLst>
        </pc:spChg>
        <pc:spChg chg="mod">
          <ac:chgData name="Amgad Abouamasha" userId="ccb0de47ce191bab" providerId="LiveId" clId="{0A3CD991-EC92-467B-B4CF-CA05731DE066}" dt="2021-11-10T12:44:13.045" v="400" actId="20577"/>
          <ac:spMkLst>
            <pc:docMk/>
            <pc:sldMk cId="51866278" sldId="267"/>
            <ac:spMk id="8" creationId="{7740795F-6CF9-DC44-9E0C-CAFB30901A94}"/>
          </ac:spMkLst>
        </pc:spChg>
        <pc:spChg chg="mod">
          <ac:chgData name="Amgad Abouamasha" userId="ccb0de47ce191bab" providerId="LiveId" clId="{0A3CD991-EC92-467B-B4CF-CA05731DE066}" dt="2021-11-10T12:50:24.328" v="678" actId="207"/>
          <ac:spMkLst>
            <pc:docMk/>
            <pc:sldMk cId="51866278" sldId="267"/>
            <ac:spMk id="13" creationId="{2C94B8C5-B616-436F-89FB-EC2135236256}"/>
          </ac:spMkLst>
        </pc:spChg>
        <pc:spChg chg="mod">
          <ac:chgData name="Amgad Abouamasha" userId="ccb0de47ce191bab" providerId="LiveId" clId="{0A3CD991-EC92-467B-B4CF-CA05731DE066}" dt="2021-11-10T12:50:41.118" v="696" actId="20577"/>
          <ac:spMkLst>
            <pc:docMk/>
            <pc:sldMk cId="51866278" sldId="267"/>
            <ac:spMk id="14" creationId="{5BB14D15-1090-47A5-9362-8198BEB27757}"/>
          </ac:spMkLst>
        </pc:spChg>
        <pc:spChg chg="mod">
          <ac:chgData name="Amgad Abouamasha" userId="ccb0de47ce191bab" providerId="LiveId" clId="{0A3CD991-EC92-467B-B4CF-CA05731DE066}" dt="2021-11-10T12:51:01.861" v="712" actId="20577"/>
          <ac:spMkLst>
            <pc:docMk/>
            <pc:sldMk cId="51866278" sldId="267"/>
            <ac:spMk id="15" creationId="{FB60344E-D43C-4C50-A849-EB6211604684}"/>
          </ac:spMkLst>
        </pc:spChg>
        <pc:spChg chg="mod">
          <ac:chgData name="Amgad Abouamasha" userId="ccb0de47ce191bab" providerId="LiveId" clId="{0A3CD991-EC92-467B-B4CF-CA05731DE066}" dt="2021-11-10T12:51:11.933" v="714" actId="20577"/>
          <ac:spMkLst>
            <pc:docMk/>
            <pc:sldMk cId="51866278" sldId="267"/>
            <ac:spMk id="16" creationId="{845B38D8-7854-4413-86A2-E8F73AC16B65}"/>
          </ac:spMkLst>
        </pc:spChg>
        <pc:spChg chg="mod">
          <ac:chgData name="Amgad Abouamasha" userId="ccb0de47ce191bab" providerId="LiveId" clId="{0A3CD991-EC92-467B-B4CF-CA05731DE066}" dt="2021-11-10T12:49:36.825" v="657" actId="20577"/>
          <ac:spMkLst>
            <pc:docMk/>
            <pc:sldMk cId="51866278" sldId="267"/>
            <ac:spMk id="17" creationId="{C6EFDC0C-47AC-4360-BDAA-9A360467597C}"/>
          </ac:spMkLst>
        </pc:spChg>
        <pc:spChg chg="mod">
          <ac:chgData name="Amgad Abouamasha" userId="ccb0de47ce191bab" providerId="LiveId" clId="{0A3CD991-EC92-467B-B4CF-CA05731DE066}" dt="2021-11-10T12:51:35.767" v="720" actId="14100"/>
          <ac:spMkLst>
            <pc:docMk/>
            <pc:sldMk cId="51866278" sldId="267"/>
            <ac:spMk id="18" creationId="{2910E8A0-A36D-48AC-BF23-65ECE2F0FA60}"/>
          </ac:spMkLst>
        </pc:spChg>
        <pc:spChg chg="mod">
          <ac:chgData name="Amgad Abouamasha" userId="ccb0de47ce191bab" providerId="LiveId" clId="{0A3CD991-EC92-467B-B4CF-CA05731DE066}" dt="2021-11-10T12:51:22.501" v="716" actId="688"/>
          <ac:spMkLst>
            <pc:docMk/>
            <pc:sldMk cId="51866278" sldId="267"/>
            <ac:spMk id="19" creationId="{26F9AFBB-E900-4D13-ACFF-F71DB0E045A8}"/>
          </ac:spMkLst>
        </pc:spChg>
      </pc:sldChg>
      <pc:sldChg chg="addSp delSp modSp mod">
        <pc:chgData name="Amgad Abouamasha" userId="ccb0de47ce191bab" providerId="LiveId" clId="{0A3CD991-EC92-467B-B4CF-CA05731DE066}" dt="2021-11-10T12:54:18.495" v="802" actId="20577"/>
        <pc:sldMkLst>
          <pc:docMk/>
          <pc:sldMk cId="1116347819" sldId="274"/>
        </pc:sldMkLst>
        <pc:spChg chg="mod">
          <ac:chgData name="Amgad Abouamasha" userId="ccb0de47ce191bab" providerId="LiveId" clId="{0A3CD991-EC92-467B-B4CF-CA05731DE066}" dt="2021-11-10T12:52:11.914" v="753" actId="20577"/>
          <ac:spMkLst>
            <pc:docMk/>
            <pc:sldMk cId="1116347819" sldId="274"/>
            <ac:spMk id="2" creationId="{B7503626-3B59-CA4B-AB67-5D49264F7325}"/>
          </ac:spMkLst>
        </pc:spChg>
        <pc:spChg chg="mod">
          <ac:chgData name="Amgad Abouamasha" userId="ccb0de47ce191bab" providerId="LiveId" clId="{0A3CD991-EC92-467B-B4CF-CA05731DE066}" dt="2021-11-10T12:53:12.870" v="784" actId="5793"/>
          <ac:spMkLst>
            <pc:docMk/>
            <pc:sldMk cId="1116347819" sldId="274"/>
            <ac:spMk id="3" creationId="{3C1EC792-8031-4D4E-86AD-0EEF966A4C9A}"/>
          </ac:spMkLst>
        </pc:spChg>
        <pc:spChg chg="mod">
          <ac:chgData name="Amgad Abouamasha" userId="ccb0de47ce191bab" providerId="LiveId" clId="{0A3CD991-EC92-467B-B4CF-CA05731DE066}" dt="2021-11-10T12:54:18.495" v="802" actId="20577"/>
          <ac:spMkLst>
            <pc:docMk/>
            <pc:sldMk cId="1116347819" sldId="274"/>
            <ac:spMk id="4" creationId="{7740795F-6CF9-DC44-9E0C-CAFB30901A94}"/>
          </ac:spMkLst>
        </pc:spChg>
        <pc:spChg chg="add del mod">
          <ac:chgData name="Amgad Abouamasha" userId="ccb0de47ce191bab" providerId="LiveId" clId="{0A3CD991-EC92-467B-B4CF-CA05731DE066}" dt="2021-11-10T12:53:51.099" v="787" actId="6549"/>
          <ac:spMkLst>
            <pc:docMk/>
            <pc:sldMk cId="1116347819" sldId="274"/>
            <ac:spMk id="14" creationId="{00000000-0000-0000-0000-000000000000}"/>
          </ac:spMkLst>
        </pc:spChg>
        <pc:picChg chg="add mod">
          <ac:chgData name="Amgad Abouamasha" userId="ccb0de47ce191bab" providerId="LiveId" clId="{0A3CD991-EC92-467B-B4CF-CA05731DE066}" dt="2021-11-10T12:54:01.323" v="791" actId="14100"/>
          <ac:picMkLst>
            <pc:docMk/>
            <pc:sldMk cId="1116347819" sldId="274"/>
            <ac:picMk id="10" creationId="{7DCD17A7-7343-490D-B78D-7F0BB9D6F404}"/>
          </ac:picMkLst>
        </pc:picChg>
      </pc:sldChg>
      <pc:sldChg chg="addSp delSp modSp mod">
        <pc:chgData name="Amgad Abouamasha" userId="ccb0de47ce191bab" providerId="LiveId" clId="{0A3CD991-EC92-467B-B4CF-CA05731DE066}" dt="2021-11-10T17:26:12.213" v="3329" actId="782"/>
        <pc:sldMkLst>
          <pc:docMk/>
          <pc:sldMk cId="0" sldId="282"/>
        </pc:sldMkLst>
        <pc:spChg chg="mod">
          <ac:chgData name="Amgad Abouamasha" userId="ccb0de47ce191bab" providerId="LiveId" clId="{0A3CD991-EC92-467B-B4CF-CA05731DE066}" dt="2021-11-10T17:26:12.213" v="3329" actId="782"/>
          <ac:spMkLst>
            <pc:docMk/>
            <pc:sldMk cId="0" sldId="282"/>
            <ac:spMk id="3" creationId="{00000000-0000-0000-0000-000000000000}"/>
          </ac:spMkLst>
        </pc:spChg>
        <pc:spChg chg="del">
          <ac:chgData name="Amgad Abouamasha" userId="ccb0de47ce191bab" providerId="LiveId" clId="{0A3CD991-EC92-467B-B4CF-CA05731DE066}" dt="2021-11-10T17:25:49.089" v="3323" actId="478"/>
          <ac:spMkLst>
            <pc:docMk/>
            <pc:sldMk cId="0" sldId="282"/>
            <ac:spMk id="6" creationId="{00000000-0000-0000-0000-000000000000}"/>
          </ac:spMkLst>
        </pc:spChg>
        <pc:spChg chg="mod">
          <ac:chgData name="Amgad Abouamasha" userId="ccb0de47ce191bab" providerId="LiveId" clId="{0A3CD991-EC92-467B-B4CF-CA05731DE066}" dt="2021-11-10T17:25:45.475" v="3322" actId="1076"/>
          <ac:spMkLst>
            <pc:docMk/>
            <pc:sldMk cId="0" sldId="282"/>
            <ac:spMk id="8" creationId="{00000000-0000-0000-0000-000000000000}"/>
          </ac:spMkLst>
        </pc:spChg>
        <pc:spChg chg="del mod">
          <ac:chgData name="Amgad Abouamasha" userId="ccb0de47ce191bab" providerId="LiveId" clId="{0A3CD991-EC92-467B-B4CF-CA05731DE066}" dt="2021-11-10T17:22:52.023" v="3259" actId="478"/>
          <ac:spMkLst>
            <pc:docMk/>
            <pc:sldMk cId="0" sldId="282"/>
            <ac:spMk id="9" creationId="{00000000-0000-0000-0000-000000000000}"/>
          </ac:spMkLst>
        </pc:spChg>
        <pc:spChg chg="del">
          <ac:chgData name="Amgad Abouamasha" userId="ccb0de47ce191bab" providerId="LiveId" clId="{0A3CD991-EC92-467B-B4CF-CA05731DE066}" dt="2021-11-10T17:22:17.882" v="3239" actId="478"/>
          <ac:spMkLst>
            <pc:docMk/>
            <pc:sldMk cId="0" sldId="282"/>
            <ac:spMk id="14" creationId="{00000000-0000-0000-0000-000000000000}"/>
          </ac:spMkLst>
        </pc:spChg>
        <pc:spChg chg="del">
          <ac:chgData name="Amgad Abouamasha" userId="ccb0de47ce191bab" providerId="LiveId" clId="{0A3CD991-EC92-467B-B4CF-CA05731DE066}" dt="2021-11-10T17:22:21.255" v="3242" actId="478"/>
          <ac:spMkLst>
            <pc:docMk/>
            <pc:sldMk cId="0" sldId="282"/>
            <ac:spMk id="15" creationId="{00000000-0000-0000-0000-000000000000}"/>
          </ac:spMkLst>
        </pc:spChg>
        <pc:spChg chg="del">
          <ac:chgData name="Amgad Abouamasha" userId="ccb0de47ce191bab" providerId="LiveId" clId="{0A3CD991-EC92-467B-B4CF-CA05731DE066}" dt="2021-11-10T17:22:30.613" v="3250" actId="478"/>
          <ac:spMkLst>
            <pc:docMk/>
            <pc:sldMk cId="0" sldId="282"/>
            <ac:spMk id="16" creationId="{00000000-0000-0000-0000-000000000000}"/>
          </ac:spMkLst>
        </pc:spChg>
        <pc:spChg chg="del">
          <ac:chgData name="Amgad Abouamasha" userId="ccb0de47ce191bab" providerId="LiveId" clId="{0A3CD991-EC92-467B-B4CF-CA05731DE066}" dt="2021-11-10T17:22:25.593" v="3244" actId="478"/>
          <ac:spMkLst>
            <pc:docMk/>
            <pc:sldMk cId="0" sldId="282"/>
            <ac:spMk id="21" creationId="{00000000-0000-0000-0000-000000000000}"/>
          </ac:spMkLst>
        </pc:spChg>
        <pc:spChg chg="del">
          <ac:chgData name="Amgad Abouamasha" userId="ccb0de47ce191bab" providerId="LiveId" clId="{0A3CD991-EC92-467B-B4CF-CA05731DE066}" dt="2021-11-10T17:22:16.825" v="3238" actId="478"/>
          <ac:spMkLst>
            <pc:docMk/>
            <pc:sldMk cId="0" sldId="282"/>
            <ac:spMk id="22" creationId="{00000000-0000-0000-0000-000000000000}"/>
          </ac:spMkLst>
        </pc:spChg>
        <pc:spChg chg="del">
          <ac:chgData name="Amgad Abouamasha" userId="ccb0de47ce191bab" providerId="LiveId" clId="{0A3CD991-EC92-467B-B4CF-CA05731DE066}" dt="2021-11-10T17:22:15.379" v="3237" actId="478"/>
          <ac:spMkLst>
            <pc:docMk/>
            <pc:sldMk cId="0" sldId="282"/>
            <ac:spMk id="23" creationId="{00000000-0000-0000-0000-000000000000}"/>
          </ac:spMkLst>
        </pc:spChg>
        <pc:spChg chg="del">
          <ac:chgData name="Amgad Abouamasha" userId="ccb0de47ce191bab" providerId="LiveId" clId="{0A3CD991-EC92-467B-B4CF-CA05731DE066}" dt="2021-11-10T17:22:26.404" v="3245" actId="478"/>
          <ac:spMkLst>
            <pc:docMk/>
            <pc:sldMk cId="0" sldId="282"/>
            <ac:spMk id="24" creationId="{00000000-0000-0000-0000-000000000000}"/>
          </ac:spMkLst>
        </pc:spChg>
        <pc:spChg chg="del">
          <ac:chgData name="Amgad Abouamasha" userId="ccb0de47ce191bab" providerId="LiveId" clId="{0A3CD991-EC92-467B-B4CF-CA05731DE066}" dt="2021-11-10T17:22:20.349" v="3241" actId="478"/>
          <ac:spMkLst>
            <pc:docMk/>
            <pc:sldMk cId="0" sldId="282"/>
            <ac:spMk id="25" creationId="{00000000-0000-0000-0000-000000000000}"/>
          </ac:spMkLst>
        </pc:spChg>
        <pc:spChg chg="del">
          <ac:chgData name="Amgad Abouamasha" userId="ccb0de47ce191bab" providerId="LiveId" clId="{0A3CD991-EC92-467B-B4CF-CA05731DE066}" dt="2021-11-10T17:22:26.982" v="3246" actId="478"/>
          <ac:spMkLst>
            <pc:docMk/>
            <pc:sldMk cId="0" sldId="282"/>
            <ac:spMk id="26" creationId="{00000000-0000-0000-0000-000000000000}"/>
          </ac:spMkLst>
        </pc:spChg>
        <pc:spChg chg="del">
          <ac:chgData name="Amgad Abouamasha" userId="ccb0de47ce191bab" providerId="LiveId" clId="{0A3CD991-EC92-467B-B4CF-CA05731DE066}" dt="2021-11-10T17:22:19.304" v="3240" actId="478"/>
          <ac:spMkLst>
            <pc:docMk/>
            <pc:sldMk cId="0" sldId="282"/>
            <ac:spMk id="27" creationId="{00000000-0000-0000-0000-000000000000}"/>
          </ac:spMkLst>
        </pc:spChg>
        <pc:spChg chg="del">
          <ac:chgData name="Amgad Abouamasha" userId="ccb0de47ce191bab" providerId="LiveId" clId="{0A3CD991-EC92-467B-B4CF-CA05731DE066}" dt="2021-11-10T17:22:31.579" v="3251" actId="478"/>
          <ac:spMkLst>
            <pc:docMk/>
            <pc:sldMk cId="0" sldId="282"/>
            <ac:spMk id="28" creationId="{00000000-0000-0000-0000-000000000000}"/>
          </ac:spMkLst>
        </pc:spChg>
        <pc:spChg chg="del">
          <ac:chgData name="Amgad Abouamasha" userId="ccb0de47ce191bab" providerId="LiveId" clId="{0A3CD991-EC92-467B-B4CF-CA05731DE066}" dt="2021-11-10T17:22:30.011" v="3249" actId="478"/>
          <ac:spMkLst>
            <pc:docMk/>
            <pc:sldMk cId="0" sldId="282"/>
            <ac:spMk id="29" creationId="{00000000-0000-0000-0000-000000000000}"/>
          </ac:spMkLst>
        </pc:spChg>
        <pc:spChg chg="del mod">
          <ac:chgData name="Amgad Abouamasha" userId="ccb0de47ce191bab" providerId="LiveId" clId="{0A3CD991-EC92-467B-B4CF-CA05731DE066}" dt="2021-11-10T17:22:29.467" v="3248" actId="478"/>
          <ac:spMkLst>
            <pc:docMk/>
            <pc:sldMk cId="0" sldId="282"/>
            <ac:spMk id="30" creationId="{00000000-0000-0000-0000-000000000000}"/>
          </ac:spMkLst>
        </pc:spChg>
        <pc:spChg chg="mod">
          <ac:chgData name="Amgad Abouamasha" userId="ccb0de47ce191bab" providerId="LiveId" clId="{0A3CD991-EC92-467B-B4CF-CA05731DE066}" dt="2021-11-10T17:22:36.346" v="3253" actId="1076"/>
          <ac:spMkLst>
            <pc:docMk/>
            <pc:sldMk cId="0" sldId="282"/>
            <ac:spMk id="31" creationId="{00000000-0000-0000-0000-000000000000}"/>
          </ac:spMkLst>
        </pc:spChg>
        <pc:spChg chg="mod">
          <ac:chgData name="Amgad Abouamasha" userId="ccb0de47ce191bab" providerId="LiveId" clId="{0A3CD991-EC92-467B-B4CF-CA05731DE066}" dt="2021-11-10T17:22:38.762" v="3254" actId="1076"/>
          <ac:spMkLst>
            <pc:docMk/>
            <pc:sldMk cId="0" sldId="282"/>
            <ac:spMk id="32" creationId="{00000000-0000-0000-0000-000000000000}"/>
          </ac:spMkLst>
        </pc:spChg>
        <pc:spChg chg="mod">
          <ac:chgData name="Amgad Abouamasha" userId="ccb0de47ce191bab" providerId="LiveId" clId="{0A3CD991-EC92-467B-B4CF-CA05731DE066}" dt="2021-11-10T17:22:40.571" v="3255" actId="1076"/>
          <ac:spMkLst>
            <pc:docMk/>
            <pc:sldMk cId="0" sldId="282"/>
            <ac:spMk id="33" creationId="{00000000-0000-0000-0000-000000000000}"/>
          </ac:spMkLst>
        </pc:spChg>
        <pc:spChg chg="mod">
          <ac:chgData name="Amgad Abouamasha" userId="ccb0de47ce191bab" providerId="LiveId" clId="{0A3CD991-EC92-467B-B4CF-CA05731DE066}" dt="2021-11-10T12:55:18.892" v="820"/>
          <ac:spMkLst>
            <pc:docMk/>
            <pc:sldMk cId="0" sldId="282"/>
            <ac:spMk id="34" creationId="{00000000-0000-0000-0000-000000000000}"/>
          </ac:spMkLst>
        </pc:spChg>
        <pc:graphicFrameChg chg="add del mod modGraphic">
          <ac:chgData name="Amgad Abouamasha" userId="ccb0de47ce191bab" providerId="LiveId" clId="{0A3CD991-EC92-467B-B4CF-CA05731DE066}" dt="2021-11-10T17:22:58.563" v="3264" actId="14100"/>
          <ac:graphicFrameMkLst>
            <pc:docMk/>
            <pc:sldMk cId="0" sldId="282"/>
            <ac:graphicFrameMk id="35" creationId="{F4F43782-D2B8-4E6F-A37F-52EFC1039B59}"/>
          </ac:graphicFrameMkLst>
        </pc:graphicFrameChg>
      </pc:sldChg>
      <pc:sldChg chg="modSp mod">
        <pc:chgData name="Amgad Abouamasha" userId="ccb0de47ce191bab" providerId="LiveId" clId="{0A3CD991-EC92-467B-B4CF-CA05731DE066}" dt="2021-11-10T14:05:33.686" v="1055" actId="20577"/>
        <pc:sldMkLst>
          <pc:docMk/>
          <pc:sldMk cId="1083998553" sldId="286"/>
        </pc:sldMkLst>
        <pc:spChg chg="mod">
          <ac:chgData name="Amgad Abouamasha" userId="ccb0de47ce191bab" providerId="LiveId" clId="{0A3CD991-EC92-467B-B4CF-CA05731DE066}" dt="2021-11-10T13:59:08.582" v="830" actId="20577"/>
          <ac:spMkLst>
            <pc:docMk/>
            <pc:sldMk cId="1083998553" sldId="286"/>
            <ac:spMk id="2" creationId="{B7503626-3B59-CA4B-AB67-5D49264F7325}"/>
          </ac:spMkLst>
        </pc:spChg>
        <pc:spChg chg="mod">
          <ac:chgData name="Amgad Abouamasha" userId="ccb0de47ce191bab" providerId="LiveId" clId="{0A3CD991-EC92-467B-B4CF-CA05731DE066}" dt="2021-11-10T14:05:33.686" v="1055" actId="20577"/>
          <ac:spMkLst>
            <pc:docMk/>
            <pc:sldMk cId="1083998553" sldId="286"/>
            <ac:spMk id="3" creationId="{3C1EC792-8031-4D4E-86AD-0EEF966A4C9A}"/>
          </ac:spMkLst>
        </pc:spChg>
        <pc:spChg chg="mod">
          <ac:chgData name="Amgad Abouamasha" userId="ccb0de47ce191bab" providerId="LiveId" clId="{0A3CD991-EC92-467B-B4CF-CA05731DE066}" dt="2021-11-10T12:54:36.716" v="803"/>
          <ac:spMkLst>
            <pc:docMk/>
            <pc:sldMk cId="1083998553" sldId="286"/>
            <ac:spMk id="4" creationId="{7740795F-6CF9-DC44-9E0C-CAFB30901A94}"/>
          </ac:spMkLst>
        </pc:spChg>
        <pc:spChg chg="mod">
          <ac:chgData name="Amgad Abouamasha" userId="ccb0de47ce191bab" providerId="LiveId" clId="{0A3CD991-EC92-467B-B4CF-CA05731DE066}" dt="2021-11-10T14:03:16.871" v="981" actId="20577"/>
          <ac:spMkLst>
            <pc:docMk/>
            <pc:sldMk cId="1083998553" sldId="286"/>
            <ac:spMk id="11" creationId="{00000000-0000-0000-0000-000000000000}"/>
          </ac:spMkLst>
        </pc:spChg>
        <pc:grpChg chg="mod">
          <ac:chgData name="Amgad Abouamasha" userId="ccb0de47ce191bab" providerId="LiveId" clId="{0A3CD991-EC92-467B-B4CF-CA05731DE066}" dt="2021-11-10T14:01:28.743" v="883" actId="1076"/>
          <ac:grpSpMkLst>
            <pc:docMk/>
            <pc:sldMk cId="1083998553" sldId="286"/>
            <ac:grpSpMk id="10" creationId="{00000000-0000-0000-0000-000000000000}"/>
          </ac:grpSpMkLst>
        </pc:grpChg>
      </pc:sldChg>
      <pc:sldChg chg="modSp mod">
        <pc:chgData name="Amgad Abouamasha" userId="ccb0de47ce191bab" providerId="LiveId" clId="{0A3CD991-EC92-467B-B4CF-CA05731DE066}" dt="2021-11-10T14:40:59.072" v="1222" actId="1076"/>
        <pc:sldMkLst>
          <pc:docMk/>
          <pc:sldMk cId="218495360" sldId="287"/>
        </pc:sldMkLst>
        <pc:spChg chg="mod">
          <ac:chgData name="Amgad Abouamasha" userId="ccb0de47ce191bab" providerId="LiveId" clId="{0A3CD991-EC92-467B-B4CF-CA05731DE066}" dt="2021-11-10T13:59:16.075" v="833" actId="20577"/>
          <ac:spMkLst>
            <pc:docMk/>
            <pc:sldMk cId="218495360" sldId="287"/>
            <ac:spMk id="2" creationId="{B7503626-3B59-CA4B-AB67-5D49264F7325}"/>
          </ac:spMkLst>
        </pc:spChg>
        <pc:spChg chg="mod">
          <ac:chgData name="Amgad Abouamasha" userId="ccb0de47ce191bab" providerId="LiveId" clId="{0A3CD991-EC92-467B-B4CF-CA05731DE066}" dt="2021-11-10T14:40:57.188" v="1221" actId="6549"/>
          <ac:spMkLst>
            <pc:docMk/>
            <pc:sldMk cId="218495360" sldId="287"/>
            <ac:spMk id="3" creationId="{3C1EC792-8031-4D4E-86AD-0EEF966A4C9A}"/>
          </ac:spMkLst>
        </pc:spChg>
        <pc:spChg chg="mod">
          <ac:chgData name="Amgad Abouamasha" userId="ccb0de47ce191bab" providerId="LiveId" clId="{0A3CD991-EC92-467B-B4CF-CA05731DE066}" dt="2021-11-10T12:54:39.120" v="804"/>
          <ac:spMkLst>
            <pc:docMk/>
            <pc:sldMk cId="218495360" sldId="287"/>
            <ac:spMk id="4" creationId="{7740795F-6CF9-DC44-9E0C-CAFB30901A94}"/>
          </ac:spMkLst>
        </pc:spChg>
        <pc:picChg chg="mod">
          <ac:chgData name="Amgad Abouamasha" userId="ccb0de47ce191bab" providerId="LiveId" clId="{0A3CD991-EC92-467B-B4CF-CA05731DE066}" dt="2021-11-10T14:40:59.072" v="1222" actId="1076"/>
          <ac:picMkLst>
            <pc:docMk/>
            <pc:sldMk cId="218495360" sldId="287"/>
            <ac:picMk id="2050" creationId="{00000000-0000-0000-0000-000000000000}"/>
          </ac:picMkLst>
        </pc:picChg>
      </pc:sldChg>
      <pc:sldChg chg="modSp mod">
        <pc:chgData name="Amgad Abouamasha" userId="ccb0de47ce191bab" providerId="LiveId" clId="{0A3CD991-EC92-467B-B4CF-CA05731DE066}" dt="2021-11-10T14:51:22.912" v="1323" actId="20577"/>
        <pc:sldMkLst>
          <pc:docMk/>
          <pc:sldMk cId="2860353986" sldId="288"/>
        </pc:sldMkLst>
        <pc:spChg chg="mod">
          <ac:chgData name="Amgad Abouamasha" userId="ccb0de47ce191bab" providerId="LiveId" clId="{0A3CD991-EC92-467B-B4CF-CA05731DE066}" dt="2021-11-10T13:59:23.251" v="836" actId="20577"/>
          <ac:spMkLst>
            <pc:docMk/>
            <pc:sldMk cId="2860353986" sldId="288"/>
            <ac:spMk id="2" creationId="{B7503626-3B59-CA4B-AB67-5D49264F7325}"/>
          </ac:spMkLst>
        </pc:spChg>
        <pc:spChg chg="mod">
          <ac:chgData name="Amgad Abouamasha" userId="ccb0de47ce191bab" providerId="LiveId" clId="{0A3CD991-EC92-467B-B4CF-CA05731DE066}" dt="2021-11-10T14:41:54.446" v="1233" actId="6549"/>
          <ac:spMkLst>
            <pc:docMk/>
            <pc:sldMk cId="2860353986" sldId="288"/>
            <ac:spMk id="3" creationId="{3C1EC792-8031-4D4E-86AD-0EEF966A4C9A}"/>
          </ac:spMkLst>
        </pc:spChg>
        <pc:spChg chg="mod">
          <ac:chgData name="Amgad Abouamasha" userId="ccb0de47ce191bab" providerId="LiveId" clId="{0A3CD991-EC92-467B-B4CF-CA05731DE066}" dt="2021-11-10T12:54:42.033" v="805"/>
          <ac:spMkLst>
            <pc:docMk/>
            <pc:sldMk cId="2860353986" sldId="288"/>
            <ac:spMk id="4" creationId="{7740795F-6CF9-DC44-9E0C-CAFB30901A94}"/>
          </ac:spMkLst>
        </pc:spChg>
        <pc:spChg chg="mod">
          <ac:chgData name="Amgad Abouamasha" userId="ccb0de47ce191bab" providerId="LiveId" clId="{0A3CD991-EC92-467B-B4CF-CA05731DE066}" dt="2021-11-10T14:51:22.912" v="1323" actId="20577"/>
          <ac:spMkLst>
            <pc:docMk/>
            <pc:sldMk cId="2860353986" sldId="288"/>
            <ac:spMk id="7" creationId="{00000000-0000-0000-0000-000000000000}"/>
          </ac:spMkLst>
        </pc:spChg>
        <pc:graphicFrameChg chg="mod modGraphic">
          <ac:chgData name="Amgad Abouamasha" userId="ccb0de47ce191bab" providerId="LiveId" clId="{0A3CD991-EC92-467B-B4CF-CA05731DE066}" dt="2021-11-10T14:43:11.288" v="1275" actId="20577"/>
          <ac:graphicFrameMkLst>
            <pc:docMk/>
            <pc:sldMk cId="2860353986" sldId="288"/>
            <ac:graphicFrameMk id="13" creationId="{00000000-0000-0000-0000-000000000000}"/>
          </ac:graphicFrameMkLst>
        </pc:graphicFrameChg>
        <pc:picChg chg="mod">
          <ac:chgData name="Amgad Abouamasha" userId="ccb0de47ce191bab" providerId="LiveId" clId="{0A3CD991-EC92-467B-B4CF-CA05731DE066}" dt="2021-11-10T14:43:13.808" v="1276" actId="1076"/>
          <ac:picMkLst>
            <pc:docMk/>
            <pc:sldMk cId="2860353986" sldId="288"/>
            <ac:picMk id="14" creationId="{00000000-0000-0000-0000-000000000000}"/>
          </ac:picMkLst>
        </pc:picChg>
        <pc:picChg chg="mod">
          <ac:chgData name="Amgad Abouamasha" userId="ccb0de47ce191bab" providerId="LiveId" clId="{0A3CD991-EC92-467B-B4CF-CA05731DE066}" dt="2021-11-10T14:43:16.752" v="1278" actId="1076"/>
          <ac:picMkLst>
            <pc:docMk/>
            <pc:sldMk cId="2860353986" sldId="288"/>
            <ac:picMk id="15" creationId="{00000000-0000-0000-0000-000000000000}"/>
          </ac:picMkLst>
        </pc:picChg>
        <pc:picChg chg="mod">
          <ac:chgData name="Amgad Abouamasha" userId="ccb0de47ce191bab" providerId="LiveId" clId="{0A3CD991-EC92-467B-B4CF-CA05731DE066}" dt="2021-11-10T14:43:14.948" v="1277" actId="1076"/>
          <ac:picMkLst>
            <pc:docMk/>
            <pc:sldMk cId="2860353986" sldId="288"/>
            <ac:picMk id="16" creationId="{00000000-0000-0000-0000-000000000000}"/>
          </ac:picMkLst>
        </pc:picChg>
      </pc:sldChg>
      <pc:sldChg chg="modSp mod">
        <pc:chgData name="Amgad Abouamasha" userId="ccb0de47ce191bab" providerId="LiveId" clId="{0A3CD991-EC92-467B-B4CF-CA05731DE066}" dt="2021-11-10T17:04:33.094" v="2999" actId="20577"/>
        <pc:sldMkLst>
          <pc:docMk/>
          <pc:sldMk cId="609901648" sldId="289"/>
        </pc:sldMkLst>
        <pc:spChg chg="mod">
          <ac:chgData name="Amgad Abouamasha" userId="ccb0de47ce191bab" providerId="LiveId" clId="{0A3CD991-EC92-467B-B4CF-CA05731DE066}" dt="2021-11-10T14:54:30.963" v="1403" actId="12"/>
          <ac:spMkLst>
            <pc:docMk/>
            <pc:sldMk cId="609901648" sldId="289"/>
            <ac:spMk id="3" creationId="{3C1EC792-8031-4D4E-86AD-0EEF966A4C9A}"/>
          </ac:spMkLst>
        </pc:spChg>
        <pc:spChg chg="mod">
          <ac:chgData name="Amgad Abouamasha" userId="ccb0de47ce191bab" providerId="LiveId" clId="{0A3CD991-EC92-467B-B4CF-CA05731DE066}" dt="2021-11-10T12:54:47.467" v="807"/>
          <ac:spMkLst>
            <pc:docMk/>
            <pc:sldMk cId="609901648" sldId="289"/>
            <ac:spMk id="4" creationId="{7740795F-6CF9-DC44-9E0C-CAFB30901A94}"/>
          </ac:spMkLst>
        </pc:spChg>
        <pc:spChg chg="mod">
          <ac:chgData name="Amgad Abouamasha" userId="ccb0de47ce191bab" providerId="LiveId" clId="{0A3CD991-EC92-467B-B4CF-CA05731DE066}" dt="2021-11-10T15:01:27.599" v="1561" actId="114"/>
          <ac:spMkLst>
            <pc:docMk/>
            <pc:sldMk cId="609901648" sldId="289"/>
            <ac:spMk id="11" creationId="{00000000-0000-0000-0000-000000000000}"/>
          </ac:spMkLst>
        </pc:spChg>
        <pc:spChg chg="mod">
          <ac:chgData name="Amgad Abouamasha" userId="ccb0de47ce191bab" providerId="LiveId" clId="{0A3CD991-EC92-467B-B4CF-CA05731DE066}" dt="2021-11-10T13:59:31.302" v="839" actId="20577"/>
          <ac:spMkLst>
            <pc:docMk/>
            <pc:sldMk cId="609901648" sldId="289"/>
            <ac:spMk id="12" creationId="{B7503626-3B59-CA4B-AB67-5D49264F7325}"/>
          </ac:spMkLst>
        </pc:spChg>
        <pc:graphicFrameChg chg="mod modGraphic">
          <ac:chgData name="Amgad Abouamasha" userId="ccb0de47ce191bab" providerId="LiveId" clId="{0A3CD991-EC92-467B-B4CF-CA05731DE066}" dt="2021-11-10T17:04:33.094" v="2999" actId="20577"/>
          <ac:graphicFrameMkLst>
            <pc:docMk/>
            <pc:sldMk cId="609901648" sldId="289"/>
            <ac:graphicFrameMk id="10" creationId="{00000000-0000-0000-0000-000000000000}"/>
          </ac:graphicFrameMkLst>
        </pc:graphicFrameChg>
        <pc:picChg chg="mod">
          <ac:chgData name="Amgad Abouamasha" userId="ccb0de47ce191bab" providerId="LiveId" clId="{0A3CD991-EC92-467B-B4CF-CA05731DE066}" dt="2021-11-10T14:53:09.089" v="1366" actId="1076"/>
          <ac:picMkLst>
            <pc:docMk/>
            <pc:sldMk cId="609901648" sldId="289"/>
            <ac:picMk id="13" creationId="{00000000-0000-0000-0000-000000000000}"/>
          </ac:picMkLst>
        </pc:picChg>
        <pc:picChg chg="mod">
          <ac:chgData name="Amgad Abouamasha" userId="ccb0de47ce191bab" providerId="LiveId" clId="{0A3CD991-EC92-467B-B4CF-CA05731DE066}" dt="2021-11-10T14:53:14.206" v="1368" actId="1076"/>
          <ac:picMkLst>
            <pc:docMk/>
            <pc:sldMk cId="609901648" sldId="289"/>
            <ac:picMk id="14" creationId="{00000000-0000-0000-0000-000000000000}"/>
          </ac:picMkLst>
        </pc:picChg>
        <pc:picChg chg="mod">
          <ac:chgData name="Amgad Abouamasha" userId="ccb0de47ce191bab" providerId="LiveId" clId="{0A3CD991-EC92-467B-B4CF-CA05731DE066}" dt="2021-11-10T14:53:10.901" v="1367" actId="1076"/>
          <ac:picMkLst>
            <pc:docMk/>
            <pc:sldMk cId="609901648" sldId="289"/>
            <ac:picMk id="15" creationId="{00000000-0000-0000-0000-000000000000}"/>
          </ac:picMkLst>
        </pc:picChg>
      </pc:sldChg>
      <pc:sldChg chg="modSp mod">
        <pc:chgData name="Amgad Abouamasha" userId="ccb0de47ce191bab" providerId="LiveId" clId="{0A3CD991-EC92-467B-B4CF-CA05731DE066}" dt="2021-11-10T15:31:22.619" v="1695" actId="1076"/>
        <pc:sldMkLst>
          <pc:docMk/>
          <pc:sldMk cId="1563490590" sldId="290"/>
        </pc:sldMkLst>
        <pc:spChg chg="mod">
          <ac:chgData name="Amgad Abouamasha" userId="ccb0de47ce191bab" providerId="LiveId" clId="{0A3CD991-EC92-467B-B4CF-CA05731DE066}" dt="2021-11-10T15:29:23.078" v="1650" actId="27636"/>
          <ac:spMkLst>
            <pc:docMk/>
            <pc:sldMk cId="1563490590" sldId="290"/>
            <ac:spMk id="3" creationId="{3C1EC792-8031-4D4E-86AD-0EEF966A4C9A}"/>
          </ac:spMkLst>
        </pc:spChg>
        <pc:spChg chg="mod">
          <ac:chgData name="Amgad Abouamasha" userId="ccb0de47ce191bab" providerId="LiveId" clId="{0A3CD991-EC92-467B-B4CF-CA05731DE066}" dt="2021-11-10T12:54:49.828" v="808"/>
          <ac:spMkLst>
            <pc:docMk/>
            <pc:sldMk cId="1563490590" sldId="290"/>
            <ac:spMk id="4" creationId="{7740795F-6CF9-DC44-9E0C-CAFB30901A94}"/>
          </ac:spMkLst>
        </pc:spChg>
        <pc:spChg chg="mod">
          <ac:chgData name="Amgad Abouamasha" userId="ccb0de47ce191bab" providerId="LiveId" clId="{0A3CD991-EC92-467B-B4CF-CA05731DE066}" dt="2021-11-10T13:59:37.783" v="842" actId="20577"/>
          <ac:spMkLst>
            <pc:docMk/>
            <pc:sldMk cId="1563490590" sldId="290"/>
            <ac:spMk id="12" creationId="{B7503626-3B59-CA4B-AB67-5D49264F7325}"/>
          </ac:spMkLst>
        </pc:spChg>
        <pc:spChg chg="mod">
          <ac:chgData name="Amgad Abouamasha" userId="ccb0de47ce191bab" providerId="LiveId" clId="{0A3CD991-EC92-467B-B4CF-CA05731DE066}" dt="2021-11-10T15:31:12.789" v="1692" actId="6549"/>
          <ac:spMkLst>
            <pc:docMk/>
            <pc:sldMk cId="1563490590" sldId="290"/>
            <ac:spMk id="15" creationId="{00000000-0000-0000-0000-000000000000}"/>
          </ac:spMkLst>
        </pc:spChg>
        <pc:picChg chg="mod">
          <ac:chgData name="Amgad Abouamasha" userId="ccb0de47ce191bab" providerId="LiveId" clId="{0A3CD991-EC92-467B-B4CF-CA05731DE066}" dt="2021-11-10T15:31:22.619" v="1695" actId="1076"/>
          <ac:picMkLst>
            <pc:docMk/>
            <pc:sldMk cId="1563490590" sldId="290"/>
            <ac:picMk id="9" creationId="{00000000-0000-0000-0000-000000000000}"/>
          </ac:picMkLst>
        </pc:picChg>
        <pc:picChg chg="mod">
          <ac:chgData name="Amgad Abouamasha" userId="ccb0de47ce191bab" providerId="LiveId" clId="{0A3CD991-EC92-467B-B4CF-CA05731DE066}" dt="2021-11-10T15:31:18.865" v="1693" actId="1076"/>
          <ac:picMkLst>
            <pc:docMk/>
            <pc:sldMk cId="1563490590" sldId="290"/>
            <ac:picMk id="13" creationId="{00000000-0000-0000-0000-000000000000}"/>
          </ac:picMkLst>
        </pc:picChg>
        <pc:picChg chg="mod">
          <ac:chgData name="Amgad Abouamasha" userId="ccb0de47ce191bab" providerId="LiveId" clId="{0A3CD991-EC92-467B-B4CF-CA05731DE066}" dt="2021-11-10T15:31:20.959" v="1694" actId="1076"/>
          <ac:picMkLst>
            <pc:docMk/>
            <pc:sldMk cId="1563490590" sldId="290"/>
            <ac:picMk id="14" creationId="{00000000-0000-0000-0000-000000000000}"/>
          </ac:picMkLst>
        </pc:picChg>
      </pc:sldChg>
      <pc:sldChg chg="modSp mod">
        <pc:chgData name="Amgad Abouamasha" userId="ccb0de47ce191bab" providerId="LiveId" clId="{0A3CD991-EC92-467B-B4CF-CA05731DE066}" dt="2021-11-10T15:38:04.265" v="1965" actId="1076"/>
        <pc:sldMkLst>
          <pc:docMk/>
          <pc:sldMk cId="2147635759" sldId="291"/>
        </pc:sldMkLst>
        <pc:spChg chg="mod">
          <ac:chgData name="Amgad Abouamasha" userId="ccb0de47ce191bab" providerId="LiveId" clId="{0A3CD991-EC92-467B-B4CF-CA05731DE066}" dt="2021-11-10T15:35:48.860" v="1907" actId="5793"/>
          <ac:spMkLst>
            <pc:docMk/>
            <pc:sldMk cId="2147635759" sldId="291"/>
            <ac:spMk id="3" creationId="{D7653550-D6A8-8F43-A8AA-FEBD18D1A69F}"/>
          </ac:spMkLst>
        </pc:spChg>
        <pc:spChg chg="mod">
          <ac:chgData name="Amgad Abouamasha" userId="ccb0de47ce191bab" providerId="LiveId" clId="{0A3CD991-EC92-467B-B4CF-CA05731DE066}" dt="2021-11-10T12:54:52.114" v="809"/>
          <ac:spMkLst>
            <pc:docMk/>
            <pc:sldMk cId="2147635759" sldId="291"/>
            <ac:spMk id="4" creationId="{2270AF37-E2BF-CF45-AC38-CDB8D0A30BE1}"/>
          </ac:spMkLst>
        </pc:spChg>
        <pc:spChg chg="mod">
          <ac:chgData name="Amgad Abouamasha" userId="ccb0de47ce191bab" providerId="LiveId" clId="{0A3CD991-EC92-467B-B4CF-CA05731DE066}" dt="2021-11-10T15:32:01.037" v="1763" actId="6549"/>
          <ac:spMkLst>
            <pc:docMk/>
            <pc:sldMk cId="2147635759" sldId="291"/>
            <ac:spMk id="7" creationId="{00000000-0000-0000-0000-000000000000}"/>
          </ac:spMkLst>
        </pc:spChg>
        <pc:spChg chg="mod">
          <ac:chgData name="Amgad Abouamasha" userId="ccb0de47ce191bab" providerId="LiveId" clId="{0A3CD991-EC92-467B-B4CF-CA05731DE066}" dt="2021-11-10T15:38:04.265" v="1965" actId="1076"/>
          <ac:spMkLst>
            <pc:docMk/>
            <pc:sldMk cId="2147635759" sldId="291"/>
            <ac:spMk id="8" creationId="{00000000-0000-0000-0000-000000000000}"/>
          </ac:spMkLst>
        </pc:spChg>
        <pc:spChg chg="mod">
          <ac:chgData name="Amgad Abouamasha" userId="ccb0de47ce191bab" providerId="LiveId" clId="{0A3CD991-EC92-467B-B4CF-CA05731DE066}" dt="2021-11-10T15:37:54.593" v="1960" actId="1076"/>
          <ac:spMkLst>
            <pc:docMk/>
            <pc:sldMk cId="2147635759" sldId="291"/>
            <ac:spMk id="10" creationId="{00000000-0000-0000-0000-000000000000}"/>
          </ac:spMkLst>
        </pc:spChg>
        <pc:picChg chg="mod">
          <ac:chgData name="Amgad Abouamasha" userId="ccb0de47ce191bab" providerId="LiveId" clId="{0A3CD991-EC92-467B-B4CF-CA05731DE066}" dt="2021-11-10T15:32:54.086" v="1784" actId="1076"/>
          <ac:picMkLst>
            <pc:docMk/>
            <pc:sldMk cId="2147635759" sldId="291"/>
            <ac:picMk id="1026" creationId="{00000000-0000-0000-0000-000000000000}"/>
          </ac:picMkLst>
        </pc:picChg>
        <pc:picChg chg="mod">
          <ac:chgData name="Amgad Abouamasha" userId="ccb0de47ce191bab" providerId="LiveId" clId="{0A3CD991-EC92-467B-B4CF-CA05731DE066}" dt="2021-11-10T15:38:01.302" v="1963" actId="1076"/>
          <ac:picMkLst>
            <pc:docMk/>
            <pc:sldMk cId="2147635759" sldId="291"/>
            <ac:picMk id="1028" creationId="{00000000-0000-0000-0000-000000000000}"/>
          </ac:picMkLst>
        </pc:picChg>
        <pc:picChg chg="mod">
          <ac:chgData name="Amgad Abouamasha" userId="ccb0de47ce191bab" providerId="LiveId" clId="{0A3CD991-EC92-467B-B4CF-CA05731DE066}" dt="2021-11-10T15:38:02.480" v="1964" actId="1076"/>
          <ac:picMkLst>
            <pc:docMk/>
            <pc:sldMk cId="2147635759" sldId="291"/>
            <ac:picMk id="1030" creationId="{00000000-0000-0000-0000-000000000000}"/>
          </ac:picMkLst>
        </pc:picChg>
      </pc:sldChg>
      <pc:sldChg chg="modSp mod">
        <pc:chgData name="Amgad Abouamasha" userId="ccb0de47ce191bab" providerId="LiveId" clId="{0A3CD991-EC92-467B-B4CF-CA05731DE066}" dt="2021-11-10T15:43:40.752" v="2289" actId="20577"/>
        <pc:sldMkLst>
          <pc:docMk/>
          <pc:sldMk cId="1317883021" sldId="292"/>
        </pc:sldMkLst>
        <pc:spChg chg="mod">
          <ac:chgData name="Amgad Abouamasha" userId="ccb0de47ce191bab" providerId="LiveId" clId="{0A3CD991-EC92-467B-B4CF-CA05731DE066}" dt="2021-11-10T15:32:08.689" v="1767" actId="20577"/>
          <ac:spMkLst>
            <pc:docMk/>
            <pc:sldMk cId="1317883021" sldId="292"/>
            <ac:spMk id="2" creationId="{BD8A9DE2-736D-6F47-91C6-57AB90B3FE17}"/>
          </ac:spMkLst>
        </pc:spChg>
        <pc:spChg chg="mod">
          <ac:chgData name="Amgad Abouamasha" userId="ccb0de47ce191bab" providerId="LiveId" clId="{0A3CD991-EC92-467B-B4CF-CA05731DE066}" dt="2021-11-10T15:43:29.442" v="2283" actId="14100"/>
          <ac:spMkLst>
            <pc:docMk/>
            <pc:sldMk cId="1317883021" sldId="292"/>
            <ac:spMk id="3" creationId="{D7653550-D6A8-8F43-A8AA-FEBD18D1A69F}"/>
          </ac:spMkLst>
        </pc:spChg>
        <pc:spChg chg="mod">
          <ac:chgData name="Amgad Abouamasha" userId="ccb0de47ce191bab" providerId="LiveId" clId="{0A3CD991-EC92-467B-B4CF-CA05731DE066}" dt="2021-11-10T12:54:57.052" v="812"/>
          <ac:spMkLst>
            <pc:docMk/>
            <pc:sldMk cId="1317883021" sldId="292"/>
            <ac:spMk id="4" creationId="{2270AF37-E2BF-CF45-AC38-CDB8D0A30BE1}"/>
          </ac:spMkLst>
        </pc:spChg>
        <pc:spChg chg="mod">
          <ac:chgData name="Amgad Abouamasha" userId="ccb0de47ce191bab" providerId="LiveId" clId="{0A3CD991-EC92-467B-B4CF-CA05731DE066}" dt="2021-11-10T15:38:26.404" v="1968" actId="6549"/>
          <ac:spMkLst>
            <pc:docMk/>
            <pc:sldMk cId="1317883021" sldId="292"/>
            <ac:spMk id="8" creationId="{00000000-0000-0000-0000-000000000000}"/>
          </ac:spMkLst>
        </pc:spChg>
        <pc:spChg chg="mod">
          <ac:chgData name="Amgad Abouamasha" userId="ccb0de47ce191bab" providerId="LiveId" clId="{0A3CD991-EC92-467B-B4CF-CA05731DE066}" dt="2021-11-10T15:42:05.032" v="2275" actId="1076"/>
          <ac:spMkLst>
            <pc:docMk/>
            <pc:sldMk cId="1317883021" sldId="292"/>
            <ac:spMk id="11" creationId="{00000000-0000-0000-0000-000000000000}"/>
          </ac:spMkLst>
        </pc:spChg>
        <pc:graphicFrameChg chg="mod modGraphic">
          <ac:chgData name="Amgad Abouamasha" userId="ccb0de47ce191bab" providerId="LiveId" clId="{0A3CD991-EC92-467B-B4CF-CA05731DE066}" dt="2021-11-10T15:41:14.113" v="2201" actId="20577"/>
          <ac:graphicFrameMkLst>
            <pc:docMk/>
            <pc:sldMk cId="1317883021" sldId="292"/>
            <ac:graphicFrameMk id="7" creationId="{00000000-0000-0000-0000-000000000000}"/>
          </ac:graphicFrameMkLst>
        </pc:graphicFrameChg>
        <pc:graphicFrameChg chg="mod modGraphic">
          <ac:chgData name="Amgad Abouamasha" userId="ccb0de47ce191bab" providerId="LiveId" clId="{0A3CD991-EC92-467B-B4CF-CA05731DE066}" dt="2021-11-10T15:43:40.752" v="2289" actId="20577"/>
          <ac:graphicFrameMkLst>
            <pc:docMk/>
            <pc:sldMk cId="1317883021" sldId="292"/>
            <ac:graphicFrameMk id="9" creationId="{00000000-0000-0000-0000-000000000000}"/>
          </ac:graphicFrameMkLst>
        </pc:graphicFrameChg>
      </pc:sldChg>
      <pc:sldChg chg="addSp delSp modSp mod">
        <pc:chgData name="Amgad Abouamasha" userId="ccb0de47ce191bab" providerId="LiveId" clId="{0A3CD991-EC92-467B-B4CF-CA05731DE066}" dt="2021-11-10T15:55:34.998" v="2333" actId="6549"/>
        <pc:sldMkLst>
          <pc:docMk/>
          <pc:sldMk cId="3394304797" sldId="293"/>
        </pc:sldMkLst>
        <pc:spChg chg="mod">
          <ac:chgData name="Amgad Abouamasha" userId="ccb0de47ce191bab" providerId="LiveId" clId="{0A3CD991-EC92-467B-B4CF-CA05731DE066}" dt="2021-11-10T12:54:59.576" v="813"/>
          <ac:spMkLst>
            <pc:docMk/>
            <pc:sldMk cId="3394304797" sldId="293"/>
            <ac:spMk id="4" creationId="{2270AF37-E2BF-CF45-AC38-CDB8D0A30BE1}"/>
          </ac:spMkLst>
        </pc:spChg>
        <pc:spChg chg="mod">
          <ac:chgData name="Amgad Abouamasha" userId="ccb0de47ce191bab" providerId="LiveId" clId="{0A3CD991-EC92-467B-B4CF-CA05731DE066}" dt="2021-11-10T15:44:32.675" v="2303" actId="1076"/>
          <ac:spMkLst>
            <pc:docMk/>
            <pc:sldMk cId="3394304797" sldId="293"/>
            <ac:spMk id="11" creationId="{00000000-0000-0000-0000-000000000000}"/>
          </ac:spMkLst>
        </pc:spChg>
        <pc:spChg chg="mod">
          <ac:chgData name="Amgad Abouamasha" userId="ccb0de47ce191bab" providerId="LiveId" clId="{0A3CD991-EC92-467B-B4CF-CA05731DE066}" dt="2021-11-10T15:32:15.427" v="1771" actId="20577"/>
          <ac:spMkLst>
            <pc:docMk/>
            <pc:sldMk cId="3394304797" sldId="293"/>
            <ac:spMk id="12" creationId="{BD8A9DE2-736D-6F47-91C6-57AB90B3FE17}"/>
          </ac:spMkLst>
        </pc:spChg>
        <pc:graphicFrameChg chg="mod modGraphic">
          <ac:chgData name="Amgad Abouamasha" userId="ccb0de47ce191bab" providerId="LiveId" clId="{0A3CD991-EC92-467B-B4CF-CA05731DE066}" dt="2021-11-10T15:55:34.998" v="2333" actId="6549"/>
          <ac:graphicFrameMkLst>
            <pc:docMk/>
            <pc:sldMk cId="3394304797" sldId="293"/>
            <ac:graphicFrameMk id="9" creationId="{00000000-0000-0000-0000-000000000000}"/>
          </ac:graphicFrameMkLst>
        </pc:graphicFrameChg>
        <pc:graphicFrameChg chg="del">
          <ac:chgData name="Amgad Abouamasha" userId="ccb0de47ce191bab" providerId="LiveId" clId="{0A3CD991-EC92-467B-B4CF-CA05731DE066}" dt="2021-11-10T15:44:00.944" v="2297" actId="478"/>
          <ac:graphicFrameMkLst>
            <pc:docMk/>
            <pc:sldMk cId="3394304797" sldId="293"/>
            <ac:graphicFrameMk id="10" creationId="{00000000-0000-0000-0000-000000000000}"/>
          </ac:graphicFrameMkLst>
        </pc:graphicFrameChg>
        <pc:graphicFrameChg chg="add mod modGraphic">
          <ac:chgData name="Amgad Abouamasha" userId="ccb0de47ce191bab" providerId="LiveId" clId="{0A3CD991-EC92-467B-B4CF-CA05731DE066}" dt="2021-11-10T15:44:29.912" v="2302" actId="1076"/>
          <ac:graphicFrameMkLst>
            <pc:docMk/>
            <pc:sldMk cId="3394304797" sldId="293"/>
            <ac:graphicFrameMk id="13" creationId="{545C5B74-16D6-4A8F-BE52-78B5AE14904F}"/>
          </ac:graphicFrameMkLst>
        </pc:graphicFrameChg>
      </pc:sldChg>
      <pc:sldChg chg="addSp delSp modSp mod">
        <pc:chgData name="Amgad Abouamasha" userId="ccb0de47ce191bab" providerId="LiveId" clId="{0A3CD991-EC92-467B-B4CF-CA05731DE066}" dt="2021-11-10T16:04:44.182" v="2493" actId="14734"/>
        <pc:sldMkLst>
          <pc:docMk/>
          <pc:sldMk cId="1570711164" sldId="294"/>
        </pc:sldMkLst>
        <pc:spChg chg="mod">
          <ac:chgData name="Amgad Abouamasha" userId="ccb0de47ce191bab" providerId="LiveId" clId="{0A3CD991-EC92-467B-B4CF-CA05731DE066}" dt="2021-11-10T16:03:12.918" v="2463" actId="6549"/>
          <ac:spMkLst>
            <pc:docMk/>
            <pc:sldMk cId="1570711164" sldId="294"/>
            <ac:spMk id="3" creationId="{00000000-0000-0000-0000-000000000000}"/>
          </ac:spMkLst>
        </pc:spChg>
        <pc:spChg chg="mod">
          <ac:chgData name="Amgad Abouamasha" userId="ccb0de47ce191bab" providerId="LiveId" clId="{0A3CD991-EC92-467B-B4CF-CA05731DE066}" dt="2021-11-10T12:55:01.660" v="814"/>
          <ac:spMkLst>
            <pc:docMk/>
            <pc:sldMk cId="1570711164" sldId="294"/>
            <ac:spMk id="4" creationId="{2270AF37-E2BF-CF45-AC38-CDB8D0A30BE1}"/>
          </ac:spMkLst>
        </pc:spChg>
        <pc:spChg chg="mod">
          <ac:chgData name="Amgad Abouamasha" userId="ccb0de47ce191bab" providerId="LiveId" clId="{0A3CD991-EC92-467B-B4CF-CA05731DE066}" dt="2021-11-10T15:32:20.929" v="1775" actId="20577"/>
          <ac:spMkLst>
            <pc:docMk/>
            <pc:sldMk cId="1570711164" sldId="294"/>
            <ac:spMk id="12" creationId="{BD8A9DE2-736D-6F47-91C6-57AB90B3FE17}"/>
          </ac:spMkLst>
        </pc:spChg>
        <pc:graphicFrameChg chg="add mod">
          <ac:chgData name="Amgad Abouamasha" userId="ccb0de47ce191bab" providerId="LiveId" clId="{0A3CD991-EC92-467B-B4CF-CA05731DE066}" dt="2021-11-10T15:56:58.272" v="2372" actId="1076"/>
          <ac:graphicFrameMkLst>
            <pc:docMk/>
            <pc:sldMk cId="1570711164" sldId="294"/>
            <ac:graphicFrameMk id="9" creationId="{8E02BCBB-67C1-4605-A8A4-1FE2C392CAF4}"/>
          </ac:graphicFrameMkLst>
        </pc:graphicFrameChg>
        <pc:graphicFrameChg chg="del">
          <ac:chgData name="Amgad Abouamasha" userId="ccb0de47ce191bab" providerId="LiveId" clId="{0A3CD991-EC92-467B-B4CF-CA05731DE066}" dt="2021-11-10T15:55:50.132" v="2335" actId="478"/>
          <ac:graphicFrameMkLst>
            <pc:docMk/>
            <pc:sldMk cId="1570711164" sldId="294"/>
            <ac:graphicFrameMk id="10" creationId="{00000000-0000-0000-0000-000000000000}"/>
          </ac:graphicFrameMkLst>
        </pc:graphicFrameChg>
        <pc:graphicFrameChg chg="mod modGraphic">
          <ac:chgData name="Amgad Abouamasha" userId="ccb0de47ce191bab" providerId="LiveId" clId="{0A3CD991-EC92-467B-B4CF-CA05731DE066}" dt="2021-11-10T16:04:44.182" v="2493" actId="14734"/>
          <ac:graphicFrameMkLst>
            <pc:docMk/>
            <pc:sldMk cId="1570711164" sldId="294"/>
            <ac:graphicFrameMk id="13" creationId="{00000000-0000-0000-0000-000000000000}"/>
          </ac:graphicFrameMkLst>
        </pc:graphicFrameChg>
      </pc:sldChg>
      <pc:sldChg chg="modSp mod">
        <pc:chgData name="Amgad Abouamasha" userId="ccb0de47ce191bab" providerId="LiveId" clId="{0A3CD991-EC92-467B-B4CF-CA05731DE066}" dt="2021-11-10T16:10:37.162" v="2576" actId="20577"/>
        <pc:sldMkLst>
          <pc:docMk/>
          <pc:sldMk cId="1030778010" sldId="295"/>
        </pc:sldMkLst>
        <pc:spChg chg="mod">
          <ac:chgData name="Amgad Abouamasha" userId="ccb0de47ce191bab" providerId="LiveId" clId="{0A3CD991-EC92-467B-B4CF-CA05731DE066}" dt="2021-11-10T15:32:27.356" v="1779" actId="20577"/>
          <ac:spMkLst>
            <pc:docMk/>
            <pc:sldMk cId="1030778010" sldId="295"/>
            <ac:spMk id="2" creationId="{BD8A9DE2-736D-6F47-91C6-57AB90B3FE17}"/>
          </ac:spMkLst>
        </pc:spChg>
        <pc:spChg chg="mod">
          <ac:chgData name="Amgad Abouamasha" userId="ccb0de47ce191bab" providerId="LiveId" clId="{0A3CD991-EC92-467B-B4CF-CA05731DE066}" dt="2021-11-10T12:55:05.345" v="816"/>
          <ac:spMkLst>
            <pc:docMk/>
            <pc:sldMk cId="1030778010" sldId="295"/>
            <ac:spMk id="4" creationId="{2270AF37-E2BF-CF45-AC38-CDB8D0A30BE1}"/>
          </ac:spMkLst>
        </pc:spChg>
        <pc:graphicFrameChg chg="mod modGraphic">
          <ac:chgData name="Amgad Abouamasha" userId="ccb0de47ce191bab" providerId="LiveId" clId="{0A3CD991-EC92-467B-B4CF-CA05731DE066}" dt="2021-11-10T16:10:37.162" v="2576" actId="20577"/>
          <ac:graphicFrameMkLst>
            <pc:docMk/>
            <pc:sldMk cId="1030778010" sldId="295"/>
            <ac:graphicFrameMk id="3" creationId="{00000000-0000-0000-0000-000000000000}"/>
          </ac:graphicFrameMkLst>
        </pc:graphicFrameChg>
        <pc:picChg chg="mod">
          <ac:chgData name="Amgad Abouamasha" userId="ccb0de47ce191bab" providerId="LiveId" clId="{0A3CD991-EC92-467B-B4CF-CA05731DE066}" dt="2021-11-10T16:03:47.783" v="2472" actId="1076"/>
          <ac:picMkLst>
            <pc:docMk/>
            <pc:sldMk cId="1030778010" sldId="295"/>
            <ac:picMk id="8" creationId="{00000000-0000-0000-0000-000000000000}"/>
          </ac:picMkLst>
        </pc:picChg>
        <pc:picChg chg="mod">
          <ac:chgData name="Amgad Abouamasha" userId="ccb0de47ce191bab" providerId="LiveId" clId="{0A3CD991-EC92-467B-B4CF-CA05731DE066}" dt="2021-11-10T16:03:49.047" v="2473" actId="1076"/>
          <ac:picMkLst>
            <pc:docMk/>
            <pc:sldMk cId="1030778010" sldId="295"/>
            <ac:picMk id="9" creationId="{00000000-0000-0000-0000-000000000000}"/>
          </ac:picMkLst>
        </pc:picChg>
        <pc:picChg chg="mod">
          <ac:chgData name="Amgad Abouamasha" userId="ccb0de47ce191bab" providerId="LiveId" clId="{0A3CD991-EC92-467B-B4CF-CA05731DE066}" dt="2021-11-10T16:03:50.501" v="2474" actId="1076"/>
          <ac:picMkLst>
            <pc:docMk/>
            <pc:sldMk cId="1030778010" sldId="295"/>
            <ac:picMk id="10" creationId="{00000000-0000-0000-0000-000000000000}"/>
          </ac:picMkLst>
        </pc:picChg>
        <pc:picChg chg="mod">
          <ac:chgData name="Amgad Abouamasha" userId="ccb0de47ce191bab" providerId="LiveId" clId="{0A3CD991-EC92-467B-B4CF-CA05731DE066}" dt="2021-11-10T16:03:52.397" v="2475" actId="1076"/>
          <ac:picMkLst>
            <pc:docMk/>
            <pc:sldMk cId="1030778010" sldId="295"/>
            <ac:picMk id="12" creationId="{00000000-0000-0000-0000-000000000000}"/>
          </ac:picMkLst>
        </pc:picChg>
      </pc:sldChg>
      <pc:sldChg chg="addSp delSp modSp mod">
        <pc:chgData name="Amgad Abouamasha" userId="ccb0de47ce191bab" providerId="LiveId" clId="{0A3CD991-EC92-467B-B4CF-CA05731DE066}" dt="2021-11-10T16:56:18.768" v="2893" actId="1076"/>
        <pc:sldMkLst>
          <pc:docMk/>
          <pc:sldMk cId="17754668" sldId="296"/>
        </pc:sldMkLst>
        <pc:spChg chg="mod">
          <ac:chgData name="Amgad Abouamasha" userId="ccb0de47ce191bab" providerId="LiveId" clId="{0A3CD991-EC92-467B-B4CF-CA05731DE066}" dt="2021-11-10T16:11:37.424" v="2632"/>
          <ac:spMkLst>
            <pc:docMk/>
            <pc:sldMk cId="17754668" sldId="296"/>
            <ac:spMk id="2" creationId="{BD8A9DE2-736D-6F47-91C6-57AB90B3FE17}"/>
          </ac:spMkLst>
        </pc:spChg>
        <pc:spChg chg="mod">
          <ac:chgData name="Amgad Abouamasha" userId="ccb0de47ce191bab" providerId="LiveId" clId="{0A3CD991-EC92-467B-B4CF-CA05731DE066}" dt="2021-11-10T16:56:18.768" v="2893" actId="1076"/>
          <ac:spMkLst>
            <pc:docMk/>
            <pc:sldMk cId="17754668" sldId="296"/>
            <ac:spMk id="3" creationId="{D7653550-D6A8-8F43-A8AA-FEBD18D1A69F}"/>
          </ac:spMkLst>
        </pc:spChg>
        <pc:spChg chg="mod">
          <ac:chgData name="Amgad Abouamasha" userId="ccb0de47ce191bab" providerId="LiveId" clId="{0A3CD991-EC92-467B-B4CF-CA05731DE066}" dt="2021-11-10T12:55:08.160" v="817"/>
          <ac:spMkLst>
            <pc:docMk/>
            <pc:sldMk cId="17754668" sldId="296"/>
            <ac:spMk id="4" creationId="{2270AF37-E2BF-CF45-AC38-CDB8D0A30BE1}"/>
          </ac:spMkLst>
        </pc:spChg>
        <pc:spChg chg="mod">
          <ac:chgData name="Amgad Abouamasha" userId="ccb0de47ce191bab" providerId="LiveId" clId="{0A3CD991-EC92-467B-B4CF-CA05731DE066}" dt="2021-11-10T16:31:55.107" v="2767" actId="6549"/>
          <ac:spMkLst>
            <pc:docMk/>
            <pc:sldMk cId="17754668" sldId="296"/>
            <ac:spMk id="9" creationId="{00000000-0000-0000-0000-000000000000}"/>
          </ac:spMkLst>
        </pc:spChg>
        <pc:graphicFrameChg chg="del">
          <ac:chgData name="Amgad Abouamasha" userId="ccb0de47ce191bab" providerId="LiveId" clId="{0A3CD991-EC92-467B-B4CF-CA05731DE066}" dt="2021-11-10T16:11:26.811" v="2628" actId="478"/>
          <ac:graphicFrameMkLst>
            <pc:docMk/>
            <pc:sldMk cId="17754668" sldId="296"/>
            <ac:graphicFrameMk id="8" creationId="{00000000-0000-0000-0000-000000000000}"/>
          </ac:graphicFrameMkLst>
        </pc:graphicFrameChg>
        <pc:graphicFrameChg chg="del">
          <ac:chgData name="Amgad Abouamasha" userId="ccb0de47ce191bab" providerId="LiveId" clId="{0A3CD991-EC92-467B-B4CF-CA05731DE066}" dt="2021-11-10T16:11:47.218" v="2637" actId="478"/>
          <ac:graphicFrameMkLst>
            <pc:docMk/>
            <pc:sldMk cId="17754668" sldId="296"/>
            <ac:graphicFrameMk id="10" creationId="{00000000-0000-0000-0000-000000000000}"/>
          </ac:graphicFrameMkLst>
        </pc:graphicFrameChg>
        <pc:graphicFrameChg chg="add mod modGraphic">
          <ac:chgData name="Amgad Abouamasha" userId="ccb0de47ce191bab" providerId="LiveId" clId="{0A3CD991-EC92-467B-B4CF-CA05731DE066}" dt="2021-11-10T16:12:21.976" v="2649" actId="1076"/>
          <ac:graphicFrameMkLst>
            <pc:docMk/>
            <pc:sldMk cId="17754668" sldId="296"/>
            <ac:graphicFrameMk id="11" creationId="{53517A40-31CA-485E-8EF1-5F5E35FE3EBC}"/>
          </ac:graphicFrameMkLst>
        </pc:graphicFrameChg>
        <pc:graphicFrameChg chg="add mod">
          <ac:chgData name="Amgad Abouamasha" userId="ccb0de47ce191bab" providerId="LiveId" clId="{0A3CD991-EC92-467B-B4CF-CA05731DE066}" dt="2021-11-10T16:12:24.126" v="2650" actId="1076"/>
          <ac:graphicFrameMkLst>
            <pc:docMk/>
            <pc:sldMk cId="17754668" sldId="296"/>
            <ac:graphicFrameMk id="12" creationId="{92E6678E-F190-4EEC-AD8C-5F01831504A8}"/>
          </ac:graphicFrameMkLst>
        </pc:graphicFrameChg>
      </pc:sldChg>
      <pc:sldChg chg="addSp delSp modSp mod">
        <pc:chgData name="Amgad Abouamasha" userId="ccb0de47ce191bab" providerId="LiveId" clId="{0A3CD991-EC92-467B-B4CF-CA05731DE066}" dt="2021-11-10T19:54:37.466" v="4392" actId="6549"/>
        <pc:sldMkLst>
          <pc:docMk/>
          <pc:sldMk cId="0" sldId="297"/>
        </pc:sldMkLst>
        <pc:spChg chg="add del mod">
          <ac:chgData name="Amgad Abouamasha" userId="ccb0de47ce191bab" providerId="LiveId" clId="{0A3CD991-EC92-467B-B4CF-CA05731DE066}" dt="2021-11-10T17:26:02.532" v="3325" actId="478"/>
          <ac:spMkLst>
            <pc:docMk/>
            <pc:sldMk cId="0" sldId="297"/>
            <ac:spMk id="3" creationId="{293B24EC-E117-4F49-A5C7-D6BB524B1D22}"/>
          </ac:spMkLst>
        </pc:spChg>
        <pc:spChg chg="del">
          <ac:chgData name="Amgad Abouamasha" userId="ccb0de47ce191bab" providerId="LiveId" clId="{0A3CD991-EC92-467B-B4CF-CA05731DE066}" dt="2021-11-10T17:26:00.496" v="3324" actId="478"/>
          <ac:spMkLst>
            <pc:docMk/>
            <pc:sldMk cId="0" sldId="297"/>
            <ac:spMk id="6" creationId="{00000000-0000-0000-0000-000000000000}"/>
          </ac:spMkLst>
        </pc:spChg>
        <pc:spChg chg="del">
          <ac:chgData name="Amgad Abouamasha" userId="ccb0de47ce191bab" providerId="LiveId" clId="{0A3CD991-EC92-467B-B4CF-CA05731DE066}" dt="2021-11-10T17:26:59.512" v="3341" actId="478"/>
          <ac:spMkLst>
            <pc:docMk/>
            <pc:sldMk cId="0" sldId="297"/>
            <ac:spMk id="7" creationId="{00000000-0000-0000-0000-000000000000}"/>
          </ac:spMkLst>
        </pc:spChg>
        <pc:spChg chg="del">
          <ac:chgData name="Amgad Abouamasha" userId="ccb0de47ce191bab" providerId="LiveId" clId="{0A3CD991-EC92-467B-B4CF-CA05731DE066}" dt="2021-11-10T17:26:57.979" v="3340" actId="478"/>
          <ac:spMkLst>
            <pc:docMk/>
            <pc:sldMk cId="0" sldId="297"/>
            <ac:spMk id="8" creationId="{00000000-0000-0000-0000-000000000000}"/>
          </ac:spMkLst>
        </pc:spChg>
        <pc:spChg chg="del">
          <ac:chgData name="Amgad Abouamasha" userId="ccb0de47ce191bab" providerId="LiveId" clId="{0A3CD991-EC92-467B-B4CF-CA05731DE066}" dt="2021-11-10T17:26:57.073" v="3339" actId="478"/>
          <ac:spMkLst>
            <pc:docMk/>
            <pc:sldMk cId="0" sldId="297"/>
            <ac:spMk id="10" creationId="{00000000-0000-0000-0000-000000000000}"/>
          </ac:spMkLst>
        </pc:spChg>
        <pc:spChg chg="mod">
          <ac:chgData name="Amgad Abouamasha" userId="ccb0de47ce191bab" providerId="LiveId" clId="{0A3CD991-EC92-467B-B4CF-CA05731DE066}" dt="2021-11-10T19:54:37.466" v="4392" actId="6549"/>
          <ac:spMkLst>
            <pc:docMk/>
            <pc:sldMk cId="0" sldId="297"/>
            <ac:spMk id="11" creationId="{00000000-0000-0000-0000-000000000000}"/>
          </ac:spMkLst>
        </pc:spChg>
        <pc:spChg chg="mod">
          <ac:chgData name="Amgad Abouamasha" userId="ccb0de47ce191bab" providerId="LiveId" clId="{0A3CD991-EC92-467B-B4CF-CA05731DE066}" dt="2021-11-10T17:26:40.932" v="3334" actId="1076"/>
          <ac:spMkLst>
            <pc:docMk/>
            <pc:sldMk cId="0" sldId="297"/>
            <ac:spMk id="17" creationId="{00000000-0000-0000-0000-000000000000}"/>
          </ac:spMkLst>
        </pc:spChg>
        <pc:spChg chg="mod">
          <ac:chgData name="Amgad Abouamasha" userId="ccb0de47ce191bab" providerId="LiveId" clId="{0A3CD991-EC92-467B-B4CF-CA05731DE066}" dt="2021-11-10T17:26:36.469" v="3333" actId="1076"/>
          <ac:spMkLst>
            <pc:docMk/>
            <pc:sldMk cId="0" sldId="297"/>
            <ac:spMk id="18" creationId="{00000000-0000-0000-0000-000000000000}"/>
          </ac:spMkLst>
        </pc:spChg>
        <pc:spChg chg="mod">
          <ac:chgData name="Amgad Abouamasha" userId="ccb0de47ce191bab" providerId="LiveId" clId="{0A3CD991-EC92-467B-B4CF-CA05731DE066}" dt="2021-11-10T17:26:48.849" v="3336" actId="1076"/>
          <ac:spMkLst>
            <pc:docMk/>
            <pc:sldMk cId="0" sldId="297"/>
            <ac:spMk id="19" creationId="{00000000-0000-0000-0000-000000000000}"/>
          </ac:spMkLst>
        </pc:spChg>
        <pc:spChg chg="mod">
          <ac:chgData name="Amgad Abouamasha" userId="ccb0de47ce191bab" providerId="LiveId" clId="{0A3CD991-EC92-467B-B4CF-CA05731DE066}" dt="2021-11-10T17:26:44.243" v="3335" actId="1076"/>
          <ac:spMkLst>
            <pc:docMk/>
            <pc:sldMk cId="0" sldId="297"/>
            <ac:spMk id="20" creationId="{00000000-0000-0000-0000-000000000000}"/>
          </ac:spMkLst>
        </pc:spChg>
        <pc:spChg chg="mod">
          <ac:chgData name="Amgad Abouamasha" userId="ccb0de47ce191bab" providerId="LiveId" clId="{0A3CD991-EC92-467B-B4CF-CA05731DE066}" dt="2021-11-10T12:55:21.422" v="821"/>
          <ac:spMkLst>
            <pc:docMk/>
            <pc:sldMk cId="0" sldId="297"/>
            <ac:spMk id="21" creationId="{00000000-0000-0000-0000-000000000000}"/>
          </ac:spMkLst>
        </pc:spChg>
        <pc:spChg chg="add mod">
          <ac:chgData name="Amgad Abouamasha" userId="ccb0de47ce191bab" providerId="LiveId" clId="{0A3CD991-EC92-467B-B4CF-CA05731DE066}" dt="2021-11-10T17:26:07.563" v="3328" actId="20577"/>
          <ac:spMkLst>
            <pc:docMk/>
            <pc:sldMk cId="0" sldId="297"/>
            <ac:spMk id="22" creationId="{CD4725EF-0D24-4E2B-ABE5-DA47FAFBFFF4}"/>
          </ac:spMkLst>
        </pc:spChg>
        <pc:graphicFrameChg chg="del">
          <ac:chgData name="Amgad Abouamasha" userId="ccb0de47ce191bab" providerId="LiveId" clId="{0A3CD991-EC92-467B-B4CF-CA05731DE066}" dt="2021-11-10T17:26:26.882" v="3330" actId="478"/>
          <ac:graphicFrameMkLst>
            <pc:docMk/>
            <pc:sldMk cId="0" sldId="297"/>
            <ac:graphicFrameMk id="16" creationId="{00000000-0000-0000-0000-000000000000}"/>
          </ac:graphicFrameMkLst>
        </pc:graphicFrameChg>
        <pc:graphicFrameChg chg="add mod">
          <ac:chgData name="Amgad Abouamasha" userId="ccb0de47ce191bab" providerId="LiveId" clId="{0A3CD991-EC92-467B-B4CF-CA05731DE066}" dt="2021-11-10T17:26:33.618" v="3332" actId="1076"/>
          <ac:graphicFrameMkLst>
            <pc:docMk/>
            <pc:sldMk cId="0" sldId="297"/>
            <ac:graphicFrameMk id="23" creationId="{EDBD0B31-E4DF-422C-A883-B3A8E8E55E6C}"/>
          </ac:graphicFrameMkLst>
        </pc:graphicFrameChg>
      </pc:sldChg>
      <pc:sldChg chg="addSp delSp modSp mod">
        <pc:chgData name="Amgad Abouamasha" userId="ccb0de47ce191bab" providerId="LiveId" clId="{0A3CD991-EC92-467B-B4CF-CA05731DE066}" dt="2021-11-10T17:39:56.530" v="3575" actId="1076"/>
        <pc:sldMkLst>
          <pc:docMk/>
          <pc:sldMk cId="0" sldId="298"/>
        </pc:sldMkLst>
        <pc:spChg chg="del">
          <ac:chgData name="Amgad Abouamasha" userId="ccb0de47ce191bab" providerId="LiveId" clId="{0A3CD991-EC92-467B-B4CF-CA05731DE066}" dt="2021-11-10T17:30:18.953" v="3429" actId="478"/>
          <ac:spMkLst>
            <pc:docMk/>
            <pc:sldMk cId="0" sldId="298"/>
            <ac:spMk id="3" creationId="{00000000-0000-0000-0000-000000000000}"/>
          </ac:spMkLst>
        </pc:spChg>
        <pc:spChg chg="add del mod">
          <ac:chgData name="Amgad Abouamasha" userId="ccb0de47ce191bab" providerId="LiveId" clId="{0A3CD991-EC92-467B-B4CF-CA05731DE066}" dt="2021-11-10T17:30:21.283" v="3430" actId="478"/>
          <ac:spMkLst>
            <pc:docMk/>
            <pc:sldMk cId="0" sldId="298"/>
            <ac:spMk id="4" creationId="{2DBA7432-0D1F-47AF-A6BE-EAB8D3BF0224}"/>
          </ac:spMkLst>
        </pc:spChg>
        <pc:spChg chg="mod">
          <ac:chgData name="Amgad Abouamasha" userId="ccb0de47ce191bab" providerId="LiveId" clId="{0A3CD991-EC92-467B-B4CF-CA05731DE066}" dt="2021-11-10T17:39:56.530" v="3575" actId="1076"/>
          <ac:spMkLst>
            <pc:docMk/>
            <pc:sldMk cId="0" sldId="298"/>
            <ac:spMk id="6" creationId="{00000000-0000-0000-0000-000000000000}"/>
          </ac:spMkLst>
        </pc:spChg>
        <pc:spChg chg="del mod">
          <ac:chgData name="Amgad Abouamasha" userId="ccb0de47ce191bab" providerId="LiveId" clId="{0A3CD991-EC92-467B-B4CF-CA05731DE066}" dt="2021-11-10T17:31:22.005" v="3461" actId="478"/>
          <ac:spMkLst>
            <pc:docMk/>
            <pc:sldMk cId="0" sldId="298"/>
            <ac:spMk id="7" creationId="{00000000-0000-0000-0000-000000000000}"/>
          </ac:spMkLst>
        </pc:spChg>
        <pc:spChg chg="del mod">
          <ac:chgData name="Amgad Abouamasha" userId="ccb0de47ce191bab" providerId="LiveId" clId="{0A3CD991-EC92-467B-B4CF-CA05731DE066}" dt="2021-11-10T17:31:31.349" v="3465" actId="478"/>
          <ac:spMkLst>
            <pc:docMk/>
            <pc:sldMk cId="0" sldId="298"/>
            <ac:spMk id="8" creationId="{00000000-0000-0000-0000-000000000000}"/>
          </ac:spMkLst>
        </pc:spChg>
        <pc:spChg chg="del">
          <ac:chgData name="Amgad Abouamasha" userId="ccb0de47ce191bab" providerId="LiveId" clId="{0A3CD991-EC92-467B-B4CF-CA05731DE066}" dt="2021-11-10T17:30:41.305" v="3441" actId="478"/>
          <ac:spMkLst>
            <pc:docMk/>
            <pc:sldMk cId="0" sldId="298"/>
            <ac:spMk id="13" creationId="{00000000-0000-0000-0000-000000000000}"/>
          </ac:spMkLst>
        </pc:spChg>
        <pc:spChg chg="del">
          <ac:chgData name="Amgad Abouamasha" userId="ccb0de47ce191bab" providerId="LiveId" clId="{0A3CD991-EC92-467B-B4CF-CA05731DE066}" dt="2021-11-10T17:30:44.298" v="3445" actId="478"/>
          <ac:spMkLst>
            <pc:docMk/>
            <pc:sldMk cId="0" sldId="298"/>
            <ac:spMk id="14" creationId="{00000000-0000-0000-0000-000000000000}"/>
          </ac:spMkLst>
        </pc:spChg>
        <pc:spChg chg="del">
          <ac:chgData name="Amgad Abouamasha" userId="ccb0de47ce191bab" providerId="LiveId" clId="{0A3CD991-EC92-467B-B4CF-CA05731DE066}" dt="2021-11-10T17:30:47.627" v="3450" actId="478"/>
          <ac:spMkLst>
            <pc:docMk/>
            <pc:sldMk cId="0" sldId="298"/>
            <ac:spMk id="15" creationId="{00000000-0000-0000-0000-000000000000}"/>
          </ac:spMkLst>
        </pc:spChg>
        <pc:spChg chg="del">
          <ac:chgData name="Amgad Abouamasha" userId="ccb0de47ce191bab" providerId="LiveId" clId="{0A3CD991-EC92-467B-B4CF-CA05731DE066}" dt="2021-11-10T17:30:43.200" v="3443" actId="478"/>
          <ac:spMkLst>
            <pc:docMk/>
            <pc:sldMk cId="0" sldId="298"/>
            <ac:spMk id="16" creationId="{00000000-0000-0000-0000-000000000000}"/>
          </ac:spMkLst>
        </pc:spChg>
        <pc:spChg chg="del">
          <ac:chgData name="Amgad Abouamasha" userId="ccb0de47ce191bab" providerId="LiveId" clId="{0A3CD991-EC92-467B-B4CF-CA05731DE066}" dt="2021-11-10T17:30:42.499" v="3442" actId="478"/>
          <ac:spMkLst>
            <pc:docMk/>
            <pc:sldMk cId="0" sldId="298"/>
            <ac:spMk id="20" creationId="{00000000-0000-0000-0000-000000000000}"/>
          </ac:spMkLst>
        </pc:spChg>
        <pc:spChg chg="del">
          <ac:chgData name="Amgad Abouamasha" userId="ccb0de47ce191bab" providerId="LiveId" clId="{0A3CD991-EC92-467B-B4CF-CA05731DE066}" dt="2021-11-10T17:30:40.666" v="3440" actId="478"/>
          <ac:spMkLst>
            <pc:docMk/>
            <pc:sldMk cId="0" sldId="298"/>
            <ac:spMk id="21" creationId="{00000000-0000-0000-0000-000000000000}"/>
          </ac:spMkLst>
        </pc:spChg>
        <pc:spChg chg="del">
          <ac:chgData name="Amgad Abouamasha" userId="ccb0de47ce191bab" providerId="LiveId" clId="{0A3CD991-EC92-467B-B4CF-CA05731DE066}" dt="2021-11-10T17:30:45.657" v="3447" actId="478"/>
          <ac:spMkLst>
            <pc:docMk/>
            <pc:sldMk cId="0" sldId="298"/>
            <ac:spMk id="22" creationId="{00000000-0000-0000-0000-000000000000}"/>
          </ac:spMkLst>
        </pc:spChg>
        <pc:spChg chg="del">
          <ac:chgData name="Amgad Abouamasha" userId="ccb0de47ce191bab" providerId="LiveId" clId="{0A3CD991-EC92-467B-B4CF-CA05731DE066}" dt="2021-11-10T17:30:43.730" v="3444" actId="478"/>
          <ac:spMkLst>
            <pc:docMk/>
            <pc:sldMk cId="0" sldId="298"/>
            <ac:spMk id="23" creationId="{00000000-0000-0000-0000-000000000000}"/>
          </ac:spMkLst>
        </pc:spChg>
        <pc:spChg chg="del">
          <ac:chgData name="Amgad Abouamasha" userId="ccb0de47ce191bab" providerId="LiveId" clId="{0A3CD991-EC92-467B-B4CF-CA05731DE066}" dt="2021-11-10T17:30:44.878" v="3446" actId="478"/>
          <ac:spMkLst>
            <pc:docMk/>
            <pc:sldMk cId="0" sldId="298"/>
            <ac:spMk id="24" creationId="{00000000-0000-0000-0000-000000000000}"/>
          </ac:spMkLst>
        </pc:spChg>
        <pc:spChg chg="del">
          <ac:chgData name="Amgad Abouamasha" userId="ccb0de47ce191bab" providerId="LiveId" clId="{0A3CD991-EC92-467B-B4CF-CA05731DE066}" dt="2021-11-10T17:30:39.763" v="3439" actId="478"/>
          <ac:spMkLst>
            <pc:docMk/>
            <pc:sldMk cId="0" sldId="298"/>
            <ac:spMk id="25" creationId="{00000000-0000-0000-0000-000000000000}"/>
          </ac:spMkLst>
        </pc:spChg>
        <pc:spChg chg="del">
          <ac:chgData name="Amgad Abouamasha" userId="ccb0de47ce191bab" providerId="LiveId" clId="{0A3CD991-EC92-467B-B4CF-CA05731DE066}" dt="2021-11-10T17:30:48.325" v="3451" actId="478"/>
          <ac:spMkLst>
            <pc:docMk/>
            <pc:sldMk cId="0" sldId="298"/>
            <ac:spMk id="26" creationId="{00000000-0000-0000-0000-000000000000}"/>
          </ac:spMkLst>
        </pc:spChg>
        <pc:spChg chg="del">
          <ac:chgData name="Amgad Abouamasha" userId="ccb0de47ce191bab" providerId="LiveId" clId="{0A3CD991-EC92-467B-B4CF-CA05731DE066}" dt="2021-11-10T17:30:47.019" v="3449" actId="478"/>
          <ac:spMkLst>
            <pc:docMk/>
            <pc:sldMk cId="0" sldId="298"/>
            <ac:spMk id="27" creationId="{00000000-0000-0000-0000-000000000000}"/>
          </ac:spMkLst>
        </pc:spChg>
        <pc:spChg chg="del">
          <ac:chgData name="Amgad Abouamasha" userId="ccb0de47ce191bab" providerId="LiveId" clId="{0A3CD991-EC92-467B-B4CF-CA05731DE066}" dt="2021-11-10T17:30:46.495" v="3448" actId="478"/>
          <ac:spMkLst>
            <pc:docMk/>
            <pc:sldMk cId="0" sldId="298"/>
            <ac:spMk id="28" creationId="{00000000-0000-0000-0000-000000000000}"/>
          </ac:spMkLst>
        </pc:spChg>
        <pc:spChg chg="mod">
          <ac:chgData name="Amgad Abouamasha" userId="ccb0de47ce191bab" providerId="LiveId" clId="{0A3CD991-EC92-467B-B4CF-CA05731DE066}" dt="2021-11-10T17:30:52.605" v="3452" actId="1076"/>
          <ac:spMkLst>
            <pc:docMk/>
            <pc:sldMk cId="0" sldId="298"/>
            <ac:spMk id="29" creationId="{00000000-0000-0000-0000-000000000000}"/>
          </ac:spMkLst>
        </pc:spChg>
        <pc:spChg chg="mod">
          <ac:chgData name="Amgad Abouamasha" userId="ccb0de47ce191bab" providerId="LiveId" clId="{0A3CD991-EC92-467B-B4CF-CA05731DE066}" dt="2021-11-10T17:30:55.762" v="3453" actId="1076"/>
          <ac:spMkLst>
            <pc:docMk/>
            <pc:sldMk cId="0" sldId="298"/>
            <ac:spMk id="30" creationId="{00000000-0000-0000-0000-000000000000}"/>
          </ac:spMkLst>
        </pc:spChg>
        <pc:spChg chg="mod">
          <ac:chgData name="Amgad Abouamasha" userId="ccb0de47ce191bab" providerId="LiveId" clId="{0A3CD991-EC92-467B-B4CF-CA05731DE066}" dt="2021-11-10T17:30:58.067" v="3454" actId="1076"/>
          <ac:spMkLst>
            <pc:docMk/>
            <pc:sldMk cId="0" sldId="298"/>
            <ac:spMk id="31" creationId="{00000000-0000-0000-0000-000000000000}"/>
          </ac:spMkLst>
        </pc:spChg>
        <pc:spChg chg="mod">
          <ac:chgData name="Amgad Abouamasha" userId="ccb0de47ce191bab" providerId="LiveId" clId="{0A3CD991-EC92-467B-B4CF-CA05731DE066}" dt="2021-11-10T17:31:00.002" v="3455" actId="1076"/>
          <ac:spMkLst>
            <pc:docMk/>
            <pc:sldMk cId="0" sldId="298"/>
            <ac:spMk id="32" creationId="{00000000-0000-0000-0000-000000000000}"/>
          </ac:spMkLst>
        </pc:spChg>
        <pc:spChg chg="mod">
          <ac:chgData name="Amgad Abouamasha" userId="ccb0de47ce191bab" providerId="LiveId" clId="{0A3CD991-EC92-467B-B4CF-CA05731DE066}" dt="2021-11-10T12:55:24.357" v="822"/>
          <ac:spMkLst>
            <pc:docMk/>
            <pc:sldMk cId="0" sldId="298"/>
            <ac:spMk id="33" creationId="{00000000-0000-0000-0000-000000000000}"/>
          </ac:spMkLst>
        </pc:spChg>
        <pc:spChg chg="add mod">
          <ac:chgData name="Amgad Abouamasha" userId="ccb0de47ce191bab" providerId="LiveId" clId="{0A3CD991-EC92-467B-B4CF-CA05731DE066}" dt="2021-11-10T17:30:26.782" v="3437" actId="20577"/>
          <ac:spMkLst>
            <pc:docMk/>
            <pc:sldMk cId="0" sldId="298"/>
            <ac:spMk id="34" creationId="{8B755855-11B8-42D4-BC34-CBF7555E2684}"/>
          </ac:spMkLst>
        </pc:spChg>
        <pc:graphicFrameChg chg="add mod">
          <ac:chgData name="Amgad Abouamasha" userId="ccb0de47ce191bab" providerId="LiveId" clId="{0A3CD991-EC92-467B-B4CF-CA05731DE066}" dt="2021-11-10T17:30:37.878" v="3438"/>
          <ac:graphicFrameMkLst>
            <pc:docMk/>
            <pc:sldMk cId="0" sldId="298"/>
            <ac:graphicFrameMk id="35" creationId="{2CE509BC-B289-4CA7-A1BE-145EFF168DBD}"/>
          </ac:graphicFrameMkLst>
        </pc:graphicFrameChg>
      </pc:sldChg>
      <pc:sldChg chg="addSp delSp modSp mod">
        <pc:chgData name="Amgad Abouamasha" userId="ccb0de47ce191bab" providerId="LiveId" clId="{0A3CD991-EC92-467B-B4CF-CA05731DE066}" dt="2021-11-10T19:53:47.677" v="4375" actId="6549"/>
        <pc:sldMkLst>
          <pc:docMk/>
          <pc:sldMk cId="0" sldId="299"/>
        </pc:sldMkLst>
        <pc:spChg chg="add del mod">
          <ac:chgData name="Amgad Abouamasha" userId="ccb0de47ce191bab" providerId="LiveId" clId="{0A3CD991-EC92-467B-B4CF-CA05731DE066}" dt="2021-11-10T17:40:05.891" v="3577" actId="478"/>
          <ac:spMkLst>
            <pc:docMk/>
            <pc:sldMk cId="0" sldId="299"/>
            <ac:spMk id="3" creationId="{0391F298-AE20-4626-8DA7-00C7AA30EF68}"/>
          </ac:spMkLst>
        </pc:spChg>
        <pc:spChg chg="del">
          <ac:chgData name="Amgad Abouamasha" userId="ccb0de47ce191bab" providerId="LiveId" clId="{0A3CD991-EC92-467B-B4CF-CA05731DE066}" dt="2021-11-10T17:40:04.167" v="3576" actId="478"/>
          <ac:spMkLst>
            <pc:docMk/>
            <pc:sldMk cId="0" sldId="299"/>
            <ac:spMk id="6" creationId="{00000000-0000-0000-0000-000000000000}"/>
          </ac:spMkLst>
        </pc:spChg>
        <pc:spChg chg="mod">
          <ac:chgData name="Amgad Abouamasha" userId="ccb0de47ce191bab" providerId="LiveId" clId="{0A3CD991-EC92-467B-B4CF-CA05731DE066}" dt="2021-11-10T19:53:47.677" v="4375" actId="6549"/>
          <ac:spMkLst>
            <pc:docMk/>
            <pc:sldMk cId="0" sldId="299"/>
            <ac:spMk id="13" creationId="{00000000-0000-0000-0000-000000000000}"/>
          </ac:spMkLst>
        </pc:spChg>
        <pc:spChg chg="mod">
          <ac:chgData name="Amgad Abouamasha" userId="ccb0de47ce191bab" providerId="LiveId" clId="{0A3CD991-EC92-467B-B4CF-CA05731DE066}" dt="2021-11-10T17:40:28.050" v="3582" actId="1076"/>
          <ac:spMkLst>
            <pc:docMk/>
            <pc:sldMk cId="0" sldId="299"/>
            <ac:spMk id="19" creationId="{00000000-0000-0000-0000-000000000000}"/>
          </ac:spMkLst>
        </pc:spChg>
        <pc:spChg chg="mod">
          <ac:chgData name="Amgad Abouamasha" userId="ccb0de47ce191bab" providerId="LiveId" clId="{0A3CD991-EC92-467B-B4CF-CA05731DE066}" dt="2021-11-10T17:40:30.946" v="3583" actId="1076"/>
          <ac:spMkLst>
            <pc:docMk/>
            <pc:sldMk cId="0" sldId="299"/>
            <ac:spMk id="20" creationId="{00000000-0000-0000-0000-000000000000}"/>
          </ac:spMkLst>
        </pc:spChg>
        <pc:spChg chg="mod">
          <ac:chgData name="Amgad Abouamasha" userId="ccb0de47ce191bab" providerId="LiveId" clId="{0A3CD991-EC92-467B-B4CF-CA05731DE066}" dt="2021-11-10T17:40:36.579" v="3585" actId="1076"/>
          <ac:spMkLst>
            <pc:docMk/>
            <pc:sldMk cId="0" sldId="299"/>
            <ac:spMk id="21" creationId="{00000000-0000-0000-0000-000000000000}"/>
          </ac:spMkLst>
        </pc:spChg>
        <pc:spChg chg="mod">
          <ac:chgData name="Amgad Abouamasha" userId="ccb0de47ce191bab" providerId="LiveId" clId="{0A3CD991-EC92-467B-B4CF-CA05731DE066}" dt="2021-11-10T17:40:33.916" v="3584" actId="1076"/>
          <ac:spMkLst>
            <pc:docMk/>
            <pc:sldMk cId="0" sldId="299"/>
            <ac:spMk id="22" creationId="{00000000-0000-0000-0000-000000000000}"/>
          </ac:spMkLst>
        </pc:spChg>
        <pc:spChg chg="mod">
          <ac:chgData name="Amgad Abouamasha" userId="ccb0de47ce191bab" providerId="LiveId" clId="{0A3CD991-EC92-467B-B4CF-CA05731DE066}" dt="2021-11-10T17:40:42.880" v="3587" actId="1076"/>
          <ac:spMkLst>
            <pc:docMk/>
            <pc:sldMk cId="0" sldId="299"/>
            <ac:spMk id="23" creationId="{00000000-0000-0000-0000-000000000000}"/>
          </ac:spMkLst>
        </pc:spChg>
        <pc:spChg chg="mod">
          <ac:chgData name="Amgad Abouamasha" userId="ccb0de47ce191bab" providerId="LiveId" clId="{0A3CD991-EC92-467B-B4CF-CA05731DE066}" dt="2021-11-10T17:40:39.177" v="3586" actId="1076"/>
          <ac:spMkLst>
            <pc:docMk/>
            <pc:sldMk cId="0" sldId="299"/>
            <ac:spMk id="24" creationId="{00000000-0000-0000-0000-000000000000}"/>
          </ac:spMkLst>
        </pc:spChg>
        <pc:spChg chg="del">
          <ac:chgData name="Amgad Abouamasha" userId="ccb0de47ce191bab" providerId="LiveId" clId="{0A3CD991-EC92-467B-B4CF-CA05731DE066}" dt="2021-11-10T17:40:44.086" v="3588" actId="478"/>
          <ac:spMkLst>
            <pc:docMk/>
            <pc:sldMk cId="0" sldId="299"/>
            <ac:spMk id="25" creationId="{00000000-0000-0000-0000-000000000000}"/>
          </ac:spMkLst>
        </pc:spChg>
        <pc:spChg chg="mod">
          <ac:chgData name="Amgad Abouamasha" userId="ccb0de47ce191bab" providerId="LiveId" clId="{0A3CD991-EC92-467B-B4CF-CA05731DE066}" dt="2021-11-10T12:55:37.298" v="823"/>
          <ac:spMkLst>
            <pc:docMk/>
            <pc:sldMk cId="0" sldId="299"/>
            <ac:spMk id="26" creationId="{00000000-0000-0000-0000-000000000000}"/>
          </ac:spMkLst>
        </pc:spChg>
        <pc:spChg chg="add mod">
          <ac:chgData name="Amgad Abouamasha" userId="ccb0de47ce191bab" providerId="LiveId" clId="{0A3CD991-EC92-467B-B4CF-CA05731DE066}" dt="2021-11-10T17:40:10.023" v="3579" actId="20577"/>
          <ac:spMkLst>
            <pc:docMk/>
            <pc:sldMk cId="0" sldId="299"/>
            <ac:spMk id="27" creationId="{6601A172-6664-48A7-B3C2-C0E929FAF7A7}"/>
          </ac:spMkLst>
        </pc:spChg>
        <pc:graphicFrameChg chg="del">
          <ac:chgData name="Amgad Abouamasha" userId="ccb0de47ce191bab" providerId="LiveId" clId="{0A3CD991-EC92-467B-B4CF-CA05731DE066}" dt="2021-11-10T17:40:23.046" v="3580" actId="478"/>
          <ac:graphicFrameMkLst>
            <pc:docMk/>
            <pc:sldMk cId="0" sldId="299"/>
            <ac:graphicFrameMk id="18" creationId="{00000000-0000-0000-0000-000000000000}"/>
          </ac:graphicFrameMkLst>
        </pc:graphicFrameChg>
        <pc:graphicFrameChg chg="add mod">
          <ac:chgData name="Amgad Abouamasha" userId="ccb0de47ce191bab" providerId="LiveId" clId="{0A3CD991-EC92-467B-B4CF-CA05731DE066}" dt="2021-11-10T17:40:24.694" v="3581"/>
          <ac:graphicFrameMkLst>
            <pc:docMk/>
            <pc:sldMk cId="0" sldId="299"/>
            <ac:graphicFrameMk id="28" creationId="{84E892C9-69A2-4270-9F27-4622A5DF2347}"/>
          </ac:graphicFrameMkLst>
        </pc:graphicFrameChg>
      </pc:sldChg>
      <pc:sldChg chg="addSp delSp modSp mod">
        <pc:chgData name="Amgad Abouamasha" userId="ccb0de47ce191bab" providerId="LiveId" clId="{0A3CD991-EC92-467B-B4CF-CA05731DE066}" dt="2021-11-10T20:09:03.249" v="4459" actId="20577"/>
        <pc:sldMkLst>
          <pc:docMk/>
          <pc:sldMk cId="0" sldId="300"/>
        </pc:sldMkLst>
        <pc:spChg chg="del">
          <ac:chgData name="Amgad Abouamasha" userId="ccb0de47ce191bab" providerId="LiveId" clId="{0A3CD991-EC92-467B-B4CF-CA05731DE066}" dt="2021-11-10T19:12:36.877" v="3940" actId="478"/>
          <ac:spMkLst>
            <pc:docMk/>
            <pc:sldMk cId="0" sldId="300"/>
            <ac:spMk id="8" creationId="{00000000-0000-0000-0000-000000000000}"/>
          </ac:spMkLst>
        </pc:spChg>
        <pc:spChg chg="del">
          <ac:chgData name="Amgad Abouamasha" userId="ccb0de47ce191bab" providerId="LiveId" clId="{0A3CD991-EC92-467B-B4CF-CA05731DE066}" dt="2021-11-10T19:12:38.013" v="3941" actId="478"/>
          <ac:spMkLst>
            <pc:docMk/>
            <pc:sldMk cId="0" sldId="300"/>
            <ac:spMk id="9" creationId="{00000000-0000-0000-0000-000000000000}"/>
          </ac:spMkLst>
        </pc:spChg>
        <pc:spChg chg="del">
          <ac:chgData name="Amgad Abouamasha" userId="ccb0de47ce191bab" providerId="LiveId" clId="{0A3CD991-EC92-467B-B4CF-CA05731DE066}" dt="2021-11-10T19:48:11.691" v="4117" actId="478"/>
          <ac:spMkLst>
            <pc:docMk/>
            <pc:sldMk cId="0" sldId="300"/>
            <ac:spMk id="10" creationId="{00000000-0000-0000-0000-000000000000}"/>
          </ac:spMkLst>
        </pc:spChg>
        <pc:spChg chg="del">
          <ac:chgData name="Amgad Abouamasha" userId="ccb0de47ce191bab" providerId="LiveId" clId="{0A3CD991-EC92-467B-B4CF-CA05731DE066}" dt="2021-11-10T19:48:10.476" v="4115" actId="478"/>
          <ac:spMkLst>
            <pc:docMk/>
            <pc:sldMk cId="0" sldId="300"/>
            <ac:spMk id="11" creationId="{00000000-0000-0000-0000-000000000000}"/>
          </ac:spMkLst>
        </pc:spChg>
        <pc:spChg chg="del mod">
          <ac:chgData name="Amgad Abouamasha" userId="ccb0de47ce191bab" providerId="LiveId" clId="{0A3CD991-EC92-467B-B4CF-CA05731DE066}" dt="2021-11-10T19:12:42.702" v="3948" actId="478"/>
          <ac:spMkLst>
            <pc:docMk/>
            <pc:sldMk cId="0" sldId="300"/>
            <ac:spMk id="12" creationId="{00000000-0000-0000-0000-000000000000}"/>
          </ac:spMkLst>
        </pc:spChg>
        <pc:spChg chg="del">
          <ac:chgData name="Amgad Abouamasha" userId="ccb0de47ce191bab" providerId="LiveId" clId="{0A3CD991-EC92-467B-B4CF-CA05731DE066}" dt="2021-11-10T19:12:41.179" v="3945" actId="478"/>
          <ac:spMkLst>
            <pc:docMk/>
            <pc:sldMk cId="0" sldId="300"/>
            <ac:spMk id="13" creationId="{00000000-0000-0000-0000-000000000000}"/>
          </ac:spMkLst>
        </pc:spChg>
        <pc:spChg chg="del">
          <ac:chgData name="Amgad Abouamasha" userId="ccb0de47ce191bab" providerId="LiveId" clId="{0A3CD991-EC92-467B-B4CF-CA05731DE066}" dt="2021-11-10T19:12:40.240" v="3944" actId="478"/>
          <ac:spMkLst>
            <pc:docMk/>
            <pc:sldMk cId="0" sldId="300"/>
            <ac:spMk id="14" creationId="{00000000-0000-0000-0000-000000000000}"/>
          </ac:spMkLst>
        </pc:spChg>
        <pc:spChg chg="del">
          <ac:chgData name="Amgad Abouamasha" userId="ccb0de47ce191bab" providerId="LiveId" clId="{0A3CD991-EC92-467B-B4CF-CA05731DE066}" dt="2021-11-10T19:12:39.287" v="3943" actId="478"/>
          <ac:spMkLst>
            <pc:docMk/>
            <pc:sldMk cId="0" sldId="300"/>
            <ac:spMk id="15" creationId="{00000000-0000-0000-0000-000000000000}"/>
          </ac:spMkLst>
        </pc:spChg>
        <pc:spChg chg="del">
          <ac:chgData name="Amgad Abouamasha" userId="ccb0de47ce191bab" providerId="LiveId" clId="{0A3CD991-EC92-467B-B4CF-CA05731DE066}" dt="2021-11-10T19:12:38.737" v="3942" actId="478"/>
          <ac:spMkLst>
            <pc:docMk/>
            <pc:sldMk cId="0" sldId="300"/>
            <ac:spMk id="17" creationId="{00000000-0000-0000-0000-000000000000}"/>
          </ac:spMkLst>
        </pc:spChg>
        <pc:spChg chg="del">
          <ac:chgData name="Amgad Abouamasha" userId="ccb0de47ce191bab" providerId="LiveId" clId="{0A3CD991-EC92-467B-B4CF-CA05731DE066}" dt="2021-11-10T19:48:12.220" v="4118" actId="478"/>
          <ac:spMkLst>
            <pc:docMk/>
            <pc:sldMk cId="0" sldId="300"/>
            <ac:spMk id="18" creationId="{00000000-0000-0000-0000-000000000000}"/>
          </ac:spMkLst>
        </pc:spChg>
        <pc:spChg chg="del">
          <ac:chgData name="Amgad Abouamasha" userId="ccb0de47ce191bab" providerId="LiveId" clId="{0A3CD991-EC92-467B-B4CF-CA05731DE066}" dt="2021-11-10T19:48:11.050" v="4116" actId="478"/>
          <ac:spMkLst>
            <pc:docMk/>
            <pc:sldMk cId="0" sldId="300"/>
            <ac:spMk id="19" creationId="{00000000-0000-0000-0000-000000000000}"/>
          </ac:spMkLst>
        </pc:spChg>
        <pc:spChg chg="del">
          <ac:chgData name="Amgad Abouamasha" userId="ccb0de47ce191bab" providerId="LiveId" clId="{0A3CD991-EC92-467B-B4CF-CA05731DE066}" dt="2021-11-10T19:48:09.732" v="4114" actId="478"/>
          <ac:spMkLst>
            <pc:docMk/>
            <pc:sldMk cId="0" sldId="300"/>
            <ac:spMk id="21" creationId="{00000000-0000-0000-0000-000000000000}"/>
          </ac:spMkLst>
        </pc:spChg>
        <pc:spChg chg="del">
          <ac:chgData name="Amgad Abouamasha" userId="ccb0de47ce191bab" providerId="LiveId" clId="{0A3CD991-EC92-467B-B4CF-CA05731DE066}" dt="2021-11-10T19:12:42.010" v="3946" actId="478"/>
          <ac:spMkLst>
            <pc:docMk/>
            <pc:sldMk cId="0" sldId="300"/>
            <ac:spMk id="22" creationId="{00000000-0000-0000-0000-000000000000}"/>
          </ac:spMkLst>
        </pc:spChg>
        <pc:spChg chg="del">
          <ac:chgData name="Amgad Abouamasha" userId="ccb0de47ce191bab" providerId="LiveId" clId="{0A3CD991-EC92-467B-B4CF-CA05731DE066}" dt="2021-11-10T19:12:43.315" v="3949" actId="478"/>
          <ac:spMkLst>
            <pc:docMk/>
            <pc:sldMk cId="0" sldId="300"/>
            <ac:spMk id="23" creationId="{00000000-0000-0000-0000-000000000000}"/>
          </ac:spMkLst>
        </pc:spChg>
        <pc:spChg chg="mod">
          <ac:chgData name="Amgad Abouamasha" userId="ccb0de47ce191bab" providerId="LiveId" clId="{0A3CD991-EC92-467B-B4CF-CA05731DE066}" dt="2021-11-10T19:12:10.415" v="3930" actId="1076"/>
          <ac:spMkLst>
            <pc:docMk/>
            <pc:sldMk cId="0" sldId="300"/>
            <ac:spMk id="25" creationId="{00000000-0000-0000-0000-000000000000}"/>
          </ac:spMkLst>
        </pc:spChg>
        <pc:spChg chg="mod">
          <ac:chgData name="Amgad Abouamasha" userId="ccb0de47ce191bab" providerId="LiveId" clId="{0A3CD991-EC92-467B-B4CF-CA05731DE066}" dt="2021-11-10T19:15:40.699" v="4112" actId="1076"/>
          <ac:spMkLst>
            <pc:docMk/>
            <pc:sldMk cId="0" sldId="300"/>
            <ac:spMk id="28" creationId="{00000000-0000-0000-0000-000000000000}"/>
          </ac:spMkLst>
        </pc:spChg>
        <pc:spChg chg="del mod">
          <ac:chgData name="Amgad Abouamasha" userId="ccb0de47ce191bab" providerId="LiveId" clId="{0A3CD991-EC92-467B-B4CF-CA05731DE066}" dt="2021-11-10T19:15:23.306" v="4105" actId="478"/>
          <ac:spMkLst>
            <pc:docMk/>
            <pc:sldMk cId="0" sldId="300"/>
            <ac:spMk id="29" creationId="{00000000-0000-0000-0000-000000000000}"/>
          </ac:spMkLst>
        </pc:spChg>
        <pc:spChg chg="mod">
          <ac:chgData name="Amgad Abouamasha" userId="ccb0de47ce191bab" providerId="LiveId" clId="{0A3CD991-EC92-467B-B4CF-CA05731DE066}" dt="2021-11-10T19:12:18.771" v="3933" actId="1076"/>
          <ac:spMkLst>
            <pc:docMk/>
            <pc:sldMk cId="0" sldId="300"/>
            <ac:spMk id="34" creationId="{00000000-0000-0000-0000-000000000000}"/>
          </ac:spMkLst>
        </pc:spChg>
        <pc:spChg chg="del">
          <ac:chgData name="Amgad Abouamasha" userId="ccb0de47ce191bab" providerId="LiveId" clId="{0A3CD991-EC92-467B-B4CF-CA05731DE066}" dt="2021-11-10T19:12:31.397" v="3938" actId="478"/>
          <ac:spMkLst>
            <pc:docMk/>
            <pc:sldMk cId="0" sldId="300"/>
            <ac:spMk id="35" creationId="{00000000-0000-0000-0000-000000000000}"/>
          </ac:spMkLst>
        </pc:spChg>
        <pc:spChg chg="mod">
          <ac:chgData name="Amgad Abouamasha" userId="ccb0de47ce191bab" providerId="LiveId" clId="{0A3CD991-EC92-467B-B4CF-CA05731DE066}" dt="2021-11-10T19:12:27.233" v="3936" actId="1076"/>
          <ac:spMkLst>
            <pc:docMk/>
            <pc:sldMk cId="0" sldId="300"/>
            <ac:spMk id="36" creationId="{00000000-0000-0000-0000-000000000000}"/>
          </ac:spMkLst>
        </pc:spChg>
        <pc:spChg chg="del">
          <ac:chgData name="Amgad Abouamasha" userId="ccb0de47ce191bab" providerId="LiveId" clId="{0A3CD991-EC92-467B-B4CF-CA05731DE066}" dt="2021-11-10T19:12:28.976" v="3937" actId="478"/>
          <ac:spMkLst>
            <pc:docMk/>
            <pc:sldMk cId="0" sldId="300"/>
            <ac:spMk id="37" creationId="{00000000-0000-0000-0000-000000000000}"/>
          </ac:spMkLst>
        </pc:spChg>
        <pc:spChg chg="mod">
          <ac:chgData name="Amgad Abouamasha" userId="ccb0de47ce191bab" providerId="LiveId" clId="{0A3CD991-EC92-467B-B4CF-CA05731DE066}" dt="2021-11-10T19:12:20.779" v="3934" actId="1076"/>
          <ac:spMkLst>
            <pc:docMk/>
            <pc:sldMk cId="0" sldId="300"/>
            <ac:spMk id="38" creationId="{00000000-0000-0000-0000-000000000000}"/>
          </ac:spMkLst>
        </pc:spChg>
        <pc:spChg chg="mod">
          <ac:chgData name="Amgad Abouamasha" userId="ccb0de47ce191bab" providerId="LiveId" clId="{0A3CD991-EC92-467B-B4CF-CA05731DE066}" dt="2021-11-10T19:12:24.800" v="3935" actId="1076"/>
          <ac:spMkLst>
            <pc:docMk/>
            <pc:sldMk cId="0" sldId="300"/>
            <ac:spMk id="39" creationId="{00000000-0000-0000-0000-000000000000}"/>
          </ac:spMkLst>
        </pc:spChg>
        <pc:spChg chg="mod">
          <ac:chgData name="Amgad Abouamasha" userId="ccb0de47ce191bab" providerId="LiveId" clId="{0A3CD991-EC92-467B-B4CF-CA05731DE066}" dt="2021-11-10T19:13:09.226" v="3957" actId="1076"/>
          <ac:spMkLst>
            <pc:docMk/>
            <pc:sldMk cId="0" sldId="300"/>
            <ac:spMk id="40" creationId="{00000000-0000-0000-0000-000000000000}"/>
          </ac:spMkLst>
        </pc:spChg>
        <pc:spChg chg="mod">
          <ac:chgData name="Amgad Abouamasha" userId="ccb0de47ce191bab" providerId="LiveId" clId="{0A3CD991-EC92-467B-B4CF-CA05731DE066}" dt="2021-11-10T20:09:03.249" v="4459" actId="20577"/>
          <ac:spMkLst>
            <pc:docMk/>
            <pc:sldMk cId="0" sldId="300"/>
            <ac:spMk id="41" creationId="{00000000-0000-0000-0000-000000000000}"/>
          </ac:spMkLst>
        </pc:spChg>
        <pc:spChg chg="mod">
          <ac:chgData name="Amgad Abouamasha" userId="ccb0de47ce191bab" providerId="LiveId" clId="{0A3CD991-EC92-467B-B4CF-CA05731DE066}" dt="2021-11-10T12:55:52.019" v="825"/>
          <ac:spMkLst>
            <pc:docMk/>
            <pc:sldMk cId="0" sldId="300"/>
            <ac:spMk id="42" creationId="{00000000-0000-0000-0000-000000000000}"/>
          </ac:spMkLst>
        </pc:spChg>
        <pc:spChg chg="add mod">
          <ac:chgData name="Amgad Abouamasha" userId="ccb0de47ce191bab" providerId="LiveId" clId="{0A3CD991-EC92-467B-B4CF-CA05731DE066}" dt="2021-11-10T19:13:41.789" v="3974" actId="20577"/>
          <ac:spMkLst>
            <pc:docMk/>
            <pc:sldMk cId="0" sldId="300"/>
            <ac:spMk id="43" creationId="{32BEEF04-48DC-428C-9110-CDA9760CF581}"/>
          </ac:spMkLst>
        </pc:spChg>
        <pc:spChg chg="add mod">
          <ac:chgData name="Amgad Abouamasha" userId="ccb0de47ce191bab" providerId="LiveId" clId="{0A3CD991-EC92-467B-B4CF-CA05731DE066}" dt="2021-11-10T19:15:30.133" v="4107" actId="1076"/>
          <ac:spMkLst>
            <pc:docMk/>
            <pc:sldMk cId="0" sldId="300"/>
            <ac:spMk id="44" creationId="{5BB970B6-9086-42E8-842A-881312DC753E}"/>
          </ac:spMkLst>
        </pc:spChg>
        <pc:spChg chg="add mod">
          <ac:chgData name="Amgad Abouamasha" userId="ccb0de47ce191bab" providerId="LiveId" clId="{0A3CD991-EC92-467B-B4CF-CA05731DE066}" dt="2021-11-10T19:15:33.706" v="4109" actId="1076"/>
          <ac:spMkLst>
            <pc:docMk/>
            <pc:sldMk cId="0" sldId="300"/>
            <ac:spMk id="45" creationId="{876279F1-7ED5-4DCD-99B1-338AD8D53935}"/>
          </ac:spMkLst>
        </pc:spChg>
        <pc:spChg chg="add mod">
          <ac:chgData name="Amgad Abouamasha" userId="ccb0de47ce191bab" providerId="LiveId" clId="{0A3CD991-EC92-467B-B4CF-CA05731DE066}" dt="2021-11-10T19:15:37.777" v="4111" actId="1076"/>
          <ac:spMkLst>
            <pc:docMk/>
            <pc:sldMk cId="0" sldId="300"/>
            <ac:spMk id="46" creationId="{7E6D1976-8B61-49C1-A7EA-F087754C17DF}"/>
          </ac:spMkLst>
        </pc:spChg>
        <pc:graphicFrameChg chg="mod modGraphic">
          <ac:chgData name="Amgad Abouamasha" userId="ccb0de47ce191bab" providerId="LiveId" clId="{0A3CD991-EC92-467B-B4CF-CA05731DE066}" dt="2021-11-10T20:07:05.780" v="4446" actId="6549"/>
          <ac:graphicFrameMkLst>
            <pc:docMk/>
            <pc:sldMk cId="0" sldId="300"/>
            <ac:graphicFrameMk id="24" creationId="{00000000-0000-0000-0000-000000000000}"/>
          </ac:graphicFrameMkLst>
        </pc:graphicFrameChg>
      </pc:sldChg>
      <pc:sldChg chg="addSp delSp modSp mod">
        <pc:chgData name="Amgad Abouamasha" userId="ccb0de47ce191bab" providerId="LiveId" clId="{0A3CD991-EC92-467B-B4CF-CA05731DE066}" dt="2021-11-10T20:16:34.688" v="4709"/>
        <pc:sldMkLst>
          <pc:docMk/>
          <pc:sldMk cId="0" sldId="301"/>
        </pc:sldMkLst>
        <pc:spChg chg="del">
          <ac:chgData name="Amgad Abouamasha" userId="ccb0de47ce191bab" providerId="LiveId" clId="{0A3CD991-EC92-467B-B4CF-CA05731DE066}" dt="2021-11-10T20:11:53.233" v="4500" actId="478"/>
          <ac:spMkLst>
            <pc:docMk/>
            <pc:sldMk cId="0" sldId="301"/>
            <ac:spMk id="4" creationId="{00000000-0000-0000-0000-000000000000}"/>
          </ac:spMkLst>
        </pc:spChg>
        <pc:spChg chg="del">
          <ac:chgData name="Amgad Abouamasha" userId="ccb0de47ce191bab" providerId="LiveId" clId="{0A3CD991-EC92-467B-B4CF-CA05731DE066}" dt="2021-11-10T20:11:54.608" v="4503" actId="478"/>
          <ac:spMkLst>
            <pc:docMk/>
            <pc:sldMk cId="0" sldId="301"/>
            <ac:spMk id="5" creationId="{00000000-0000-0000-0000-000000000000}"/>
          </ac:spMkLst>
        </pc:spChg>
        <pc:spChg chg="del">
          <ac:chgData name="Amgad Abouamasha" userId="ccb0de47ce191bab" providerId="LiveId" clId="{0A3CD991-EC92-467B-B4CF-CA05731DE066}" dt="2021-11-10T20:11:53.665" v="4501" actId="478"/>
          <ac:spMkLst>
            <pc:docMk/>
            <pc:sldMk cId="0" sldId="301"/>
            <ac:spMk id="6" creationId="{00000000-0000-0000-0000-000000000000}"/>
          </ac:spMkLst>
        </pc:spChg>
        <pc:spChg chg="del">
          <ac:chgData name="Amgad Abouamasha" userId="ccb0de47ce191bab" providerId="LiveId" clId="{0A3CD991-EC92-467B-B4CF-CA05731DE066}" dt="2021-11-10T20:11:54.184" v="4502" actId="478"/>
          <ac:spMkLst>
            <pc:docMk/>
            <pc:sldMk cId="0" sldId="301"/>
            <ac:spMk id="7" creationId="{00000000-0000-0000-0000-000000000000}"/>
          </ac:spMkLst>
        </pc:spChg>
        <pc:spChg chg="del">
          <ac:chgData name="Amgad Abouamasha" userId="ccb0de47ce191bab" providerId="LiveId" clId="{0A3CD991-EC92-467B-B4CF-CA05731DE066}" dt="2021-11-10T20:11:55.199" v="4504" actId="478"/>
          <ac:spMkLst>
            <pc:docMk/>
            <pc:sldMk cId="0" sldId="301"/>
            <ac:spMk id="8" creationId="{00000000-0000-0000-0000-000000000000}"/>
          </ac:spMkLst>
        </pc:spChg>
        <pc:spChg chg="del">
          <ac:chgData name="Amgad Abouamasha" userId="ccb0de47ce191bab" providerId="LiveId" clId="{0A3CD991-EC92-467B-B4CF-CA05731DE066}" dt="2021-11-10T20:11:55.550" v="4505" actId="478"/>
          <ac:spMkLst>
            <pc:docMk/>
            <pc:sldMk cId="0" sldId="301"/>
            <ac:spMk id="9" creationId="{00000000-0000-0000-0000-000000000000}"/>
          </ac:spMkLst>
        </pc:spChg>
        <pc:spChg chg="mod">
          <ac:chgData name="Amgad Abouamasha" userId="ccb0de47ce191bab" providerId="LiveId" clId="{0A3CD991-EC92-467B-B4CF-CA05731DE066}" dt="2021-11-10T20:12:03.853" v="4512" actId="20577"/>
          <ac:spMkLst>
            <pc:docMk/>
            <pc:sldMk cId="0" sldId="301"/>
            <ac:spMk id="10" creationId="{00000000-0000-0000-0000-000000000000}"/>
          </ac:spMkLst>
        </pc:spChg>
        <pc:spChg chg="del">
          <ac:chgData name="Amgad Abouamasha" userId="ccb0de47ce191bab" providerId="LiveId" clId="{0A3CD991-EC92-467B-B4CF-CA05731DE066}" dt="2021-11-10T20:12:14.430" v="4520" actId="478"/>
          <ac:spMkLst>
            <pc:docMk/>
            <pc:sldMk cId="0" sldId="301"/>
            <ac:spMk id="15" creationId="{00000000-0000-0000-0000-000000000000}"/>
          </ac:spMkLst>
        </pc:spChg>
        <pc:spChg chg="del">
          <ac:chgData name="Amgad Abouamasha" userId="ccb0de47ce191bab" providerId="LiveId" clId="{0A3CD991-EC92-467B-B4CF-CA05731DE066}" dt="2021-11-10T20:12:12.836" v="4518" actId="478"/>
          <ac:spMkLst>
            <pc:docMk/>
            <pc:sldMk cId="0" sldId="301"/>
            <ac:spMk id="16" creationId="{00000000-0000-0000-0000-000000000000}"/>
          </ac:spMkLst>
        </pc:spChg>
        <pc:spChg chg="del">
          <ac:chgData name="Amgad Abouamasha" userId="ccb0de47ce191bab" providerId="LiveId" clId="{0A3CD991-EC92-467B-B4CF-CA05731DE066}" dt="2021-11-10T20:12:11.767" v="4516" actId="478"/>
          <ac:spMkLst>
            <pc:docMk/>
            <pc:sldMk cId="0" sldId="301"/>
            <ac:spMk id="17" creationId="{00000000-0000-0000-0000-000000000000}"/>
          </ac:spMkLst>
        </pc:spChg>
        <pc:spChg chg="del">
          <ac:chgData name="Amgad Abouamasha" userId="ccb0de47ce191bab" providerId="LiveId" clId="{0A3CD991-EC92-467B-B4CF-CA05731DE066}" dt="2021-11-10T20:12:12.317" v="4517" actId="478"/>
          <ac:spMkLst>
            <pc:docMk/>
            <pc:sldMk cId="0" sldId="301"/>
            <ac:spMk id="18" creationId="{00000000-0000-0000-0000-000000000000}"/>
          </ac:spMkLst>
        </pc:spChg>
        <pc:spChg chg="del">
          <ac:chgData name="Amgad Abouamasha" userId="ccb0de47ce191bab" providerId="LiveId" clId="{0A3CD991-EC92-467B-B4CF-CA05731DE066}" dt="2021-11-10T20:12:13.288" v="4519" actId="478"/>
          <ac:spMkLst>
            <pc:docMk/>
            <pc:sldMk cId="0" sldId="301"/>
            <ac:spMk id="19" creationId="{00000000-0000-0000-0000-000000000000}"/>
          </ac:spMkLst>
        </pc:spChg>
        <pc:spChg chg="del">
          <ac:chgData name="Amgad Abouamasha" userId="ccb0de47ce191bab" providerId="LiveId" clId="{0A3CD991-EC92-467B-B4CF-CA05731DE066}" dt="2021-11-10T20:12:10.730" v="4514" actId="478"/>
          <ac:spMkLst>
            <pc:docMk/>
            <pc:sldMk cId="0" sldId="301"/>
            <ac:spMk id="20" creationId="{00000000-0000-0000-0000-000000000000}"/>
          </ac:spMkLst>
        </pc:spChg>
        <pc:spChg chg="del">
          <ac:chgData name="Amgad Abouamasha" userId="ccb0de47ce191bab" providerId="LiveId" clId="{0A3CD991-EC92-467B-B4CF-CA05731DE066}" dt="2021-11-10T20:12:11.229" v="4515" actId="478"/>
          <ac:spMkLst>
            <pc:docMk/>
            <pc:sldMk cId="0" sldId="301"/>
            <ac:spMk id="21" creationId="{00000000-0000-0000-0000-000000000000}"/>
          </ac:spMkLst>
        </pc:spChg>
        <pc:spChg chg="mod">
          <ac:chgData name="Amgad Abouamasha" userId="ccb0de47ce191bab" providerId="LiveId" clId="{0A3CD991-EC92-467B-B4CF-CA05731DE066}" dt="2021-11-10T20:10:02.732" v="4484" actId="404"/>
          <ac:spMkLst>
            <pc:docMk/>
            <pc:sldMk cId="0" sldId="301"/>
            <ac:spMk id="23" creationId="{00000000-0000-0000-0000-000000000000}"/>
          </ac:spMkLst>
        </pc:spChg>
        <pc:spChg chg="mod">
          <ac:chgData name="Amgad Abouamasha" userId="ccb0de47ce191bab" providerId="LiveId" clId="{0A3CD991-EC92-467B-B4CF-CA05731DE066}" dt="2021-11-10T20:10:28.464" v="4489" actId="1076"/>
          <ac:spMkLst>
            <pc:docMk/>
            <pc:sldMk cId="0" sldId="301"/>
            <ac:spMk id="24" creationId="{00000000-0000-0000-0000-000000000000}"/>
          </ac:spMkLst>
        </pc:spChg>
        <pc:spChg chg="del">
          <ac:chgData name="Amgad Abouamasha" userId="ccb0de47ce191bab" providerId="LiveId" clId="{0A3CD991-EC92-467B-B4CF-CA05731DE066}" dt="2021-11-10T20:10:29.957" v="4490" actId="478"/>
          <ac:spMkLst>
            <pc:docMk/>
            <pc:sldMk cId="0" sldId="301"/>
            <ac:spMk id="25" creationId="{00000000-0000-0000-0000-000000000000}"/>
          </ac:spMkLst>
        </pc:spChg>
        <pc:spChg chg="mod">
          <ac:chgData name="Amgad Abouamasha" userId="ccb0de47ce191bab" providerId="LiveId" clId="{0A3CD991-EC92-467B-B4CF-CA05731DE066}" dt="2021-11-10T20:10:32.359" v="4491" actId="1076"/>
          <ac:spMkLst>
            <pc:docMk/>
            <pc:sldMk cId="0" sldId="301"/>
            <ac:spMk id="26" creationId="{00000000-0000-0000-0000-000000000000}"/>
          </ac:spMkLst>
        </pc:spChg>
        <pc:spChg chg="del">
          <ac:chgData name="Amgad Abouamasha" userId="ccb0de47ce191bab" providerId="LiveId" clId="{0A3CD991-EC92-467B-B4CF-CA05731DE066}" dt="2021-11-10T20:10:33.449" v="4492" actId="478"/>
          <ac:spMkLst>
            <pc:docMk/>
            <pc:sldMk cId="0" sldId="301"/>
            <ac:spMk id="27" creationId="{00000000-0000-0000-0000-000000000000}"/>
          </ac:spMkLst>
        </pc:spChg>
        <pc:spChg chg="mod">
          <ac:chgData name="Amgad Abouamasha" userId="ccb0de47ce191bab" providerId="LiveId" clId="{0A3CD991-EC92-467B-B4CF-CA05731DE066}" dt="2021-11-10T20:10:23.691" v="4487" actId="1076"/>
          <ac:spMkLst>
            <pc:docMk/>
            <pc:sldMk cId="0" sldId="301"/>
            <ac:spMk id="28" creationId="{00000000-0000-0000-0000-000000000000}"/>
          </ac:spMkLst>
        </pc:spChg>
        <pc:spChg chg="del">
          <ac:chgData name="Amgad Abouamasha" userId="ccb0de47ce191bab" providerId="LiveId" clId="{0A3CD991-EC92-467B-B4CF-CA05731DE066}" dt="2021-11-10T20:10:24.775" v="4488" actId="478"/>
          <ac:spMkLst>
            <pc:docMk/>
            <pc:sldMk cId="0" sldId="301"/>
            <ac:spMk id="29" creationId="{00000000-0000-0000-0000-000000000000}"/>
          </ac:spMkLst>
        </pc:spChg>
        <pc:spChg chg="mod">
          <ac:chgData name="Amgad Abouamasha" userId="ccb0de47ce191bab" providerId="LiveId" clId="{0A3CD991-EC92-467B-B4CF-CA05731DE066}" dt="2021-11-10T12:55:52.019" v="825"/>
          <ac:spMkLst>
            <pc:docMk/>
            <pc:sldMk cId="0" sldId="301"/>
            <ac:spMk id="38" creationId="{00000000-0000-0000-0000-000000000000}"/>
          </ac:spMkLst>
        </pc:spChg>
        <pc:spChg chg="add mod">
          <ac:chgData name="Amgad Abouamasha" userId="ccb0de47ce191bab" providerId="LiveId" clId="{0A3CD991-EC92-467B-B4CF-CA05731DE066}" dt="2021-11-10T20:10:07.468" v="4485" actId="1076"/>
          <ac:spMkLst>
            <pc:docMk/>
            <pc:sldMk cId="0" sldId="301"/>
            <ac:spMk id="39" creationId="{EFE1CFBE-84C7-42CF-BB8D-7695B4D433FE}"/>
          </ac:spMkLst>
        </pc:spChg>
        <pc:graphicFrameChg chg="mod modGraphic">
          <ac:chgData name="Amgad Abouamasha" userId="ccb0de47ce191bab" providerId="LiveId" clId="{0A3CD991-EC92-467B-B4CF-CA05731DE066}" dt="2021-11-10T20:16:34.688" v="4709"/>
          <ac:graphicFrameMkLst>
            <pc:docMk/>
            <pc:sldMk cId="0" sldId="301"/>
            <ac:graphicFrameMk id="22" creationId="{00000000-0000-0000-0000-000000000000}"/>
          </ac:graphicFrameMkLst>
        </pc:graphicFrameChg>
      </pc:sldChg>
      <pc:sldChg chg="delSp modSp mod">
        <pc:chgData name="Amgad Abouamasha" userId="ccb0de47ce191bab" providerId="LiveId" clId="{0A3CD991-EC92-467B-B4CF-CA05731DE066}" dt="2021-11-10T20:19:47.197" v="4792" actId="6549"/>
        <pc:sldMkLst>
          <pc:docMk/>
          <pc:sldMk cId="0" sldId="302"/>
        </pc:sldMkLst>
        <pc:spChg chg="mod">
          <ac:chgData name="Amgad Abouamasha" userId="ccb0de47ce191bab" providerId="LiveId" clId="{0A3CD991-EC92-467B-B4CF-CA05731DE066}" dt="2021-11-10T20:16:52.890" v="4712" actId="122"/>
          <ac:spMkLst>
            <pc:docMk/>
            <pc:sldMk cId="0" sldId="302"/>
            <ac:spMk id="7" creationId="{00000000-0000-0000-0000-000000000000}"/>
          </ac:spMkLst>
        </pc:spChg>
        <pc:spChg chg="mod">
          <ac:chgData name="Amgad Abouamasha" userId="ccb0de47ce191bab" providerId="LiveId" clId="{0A3CD991-EC92-467B-B4CF-CA05731DE066}" dt="2021-11-10T20:19:47.197" v="4792" actId="6549"/>
          <ac:spMkLst>
            <pc:docMk/>
            <pc:sldMk cId="0" sldId="302"/>
            <ac:spMk id="14" creationId="{00000000-0000-0000-0000-000000000000}"/>
          </ac:spMkLst>
        </pc:spChg>
        <pc:spChg chg="mod">
          <ac:chgData name="Amgad Abouamasha" userId="ccb0de47ce191bab" providerId="LiveId" clId="{0A3CD991-EC92-467B-B4CF-CA05731DE066}" dt="2021-11-10T20:17:06.040" v="4717" actId="1076"/>
          <ac:spMkLst>
            <pc:docMk/>
            <pc:sldMk cId="0" sldId="302"/>
            <ac:spMk id="19" creationId="{00000000-0000-0000-0000-000000000000}"/>
          </ac:spMkLst>
        </pc:spChg>
        <pc:spChg chg="mod">
          <ac:chgData name="Amgad Abouamasha" userId="ccb0de47ce191bab" providerId="LiveId" clId="{0A3CD991-EC92-467B-B4CF-CA05731DE066}" dt="2021-11-10T20:17:03.191" v="4716" actId="1076"/>
          <ac:spMkLst>
            <pc:docMk/>
            <pc:sldMk cId="0" sldId="302"/>
            <ac:spMk id="21" creationId="{00000000-0000-0000-0000-000000000000}"/>
          </ac:spMkLst>
        </pc:spChg>
        <pc:spChg chg="del">
          <ac:chgData name="Amgad Abouamasha" userId="ccb0de47ce191bab" providerId="LiveId" clId="{0A3CD991-EC92-467B-B4CF-CA05731DE066}" dt="2021-11-10T20:16:58.487" v="4714" actId="478"/>
          <ac:spMkLst>
            <pc:docMk/>
            <pc:sldMk cId="0" sldId="302"/>
            <ac:spMk id="22" creationId="{00000000-0000-0000-0000-000000000000}"/>
          </ac:spMkLst>
        </pc:spChg>
        <pc:spChg chg="mod">
          <ac:chgData name="Amgad Abouamasha" userId="ccb0de47ce191bab" providerId="LiveId" clId="{0A3CD991-EC92-467B-B4CF-CA05731DE066}" dt="2021-11-10T20:17:14.052" v="4720" actId="1037"/>
          <ac:spMkLst>
            <pc:docMk/>
            <pc:sldMk cId="0" sldId="302"/>
            <ac:spMk id="23" creationId="{00000000-0000-0000-0000-000000000000}"/>
          </ac:spMkLst>
        </pc:spChg>
        <pc:spChg chg="del">
          <ac:chgData name="Amgad Abouamasha" userId="ccb0de47ce191bab" providerId="LiveId" clId="{0A3CD991-EC92-467B-B4CF-CA05731DE066}" dt="2021-11-10T20:17:11.119" v="4719" actId="478"/>
          <ac:spMkLst>
            <pc:docMk/>
            <pc:sldMk cId="0" sldId="302"/>
            <ac:spMk id="24" creationId="{00000000-0000-0000-0000-000000000000}"/>
          </ac:spMkLst>
        </pc:spChg>
        <pc:spChg chg="mod">
          <ac:chgData name="Amgad Abouamasha" userId="ccb0de47ce191bab" providerId="LiveId" clId="{0A3CD991-EC92-467B-B4CF-CA05731DE066}" dt="2021-11-10T20:17:01.310" v="4715" actId="1076"/>
          <ac:spMkLst>
            <pc:docMk/>
            <pc:sldMk cId="0" sldId="302"/>
            <ac:spMk id="25" creationId="{00000000-0000-0000-0000-000000000000}"/>
          </ac:spMkLst>
        </pc:spChg>
        <pc:spChg chg="mod">
          <ac:chgData name="Amgad Abouamasha" userId="ccb0de47ce191bab" providerId="LiveId" clId="{0A3CD991-EC92-467B-B4CF-CA05731DE066}" dt="2021-11-10T12:55:52.019" v="825"/>
          <ac:spMkLst>
            <pc:docMk/>
            <pc:sldMk cId="0" sldId="302"/>
            <ac:spMk id="26" creationId="{00000000-0000-0000-0000-000000000000}"/>
          </ac:spMkLst>
        </pc:spChg>
      </pc:sldChg>
      <pc:sldChg chg="modSp mod">
        <pc:chgData name="Amgad Abouamasha" userId="ccb0de47ce191bab" providerId="LiveId" clId="{0A3CD991-EC92-467B-B4CF-CA05731DE066}" dt="2021-11-10T20:25:24.513" v="4925" actId="1076"/>
        <pc:sldMkLst>
          <pc:docMk/>
          <pc:sldMk cId="2621812819" sldId="303"/>
        </pc:sldMkLst>
        <pc:spChg chg="mod">
          <ac:chgData name="Amgad Abouamasha" userId="ccb0de47ce191bab" providerId="LiveId" clId="{0A3CD991-EC92-467B-B4CF-CA05731DE066}" dt="2021-11-10T20:20:31.807" v="4853" actId="6549"/>
          <ac:spMkLst>
            <pc:docMk/>
            <pc:sldMk cId="2621812819" sldId="303"/>
            <ac:spMk id="2" creationId="{374F9B13-0294-CD4B-B7D3-EDECEC9B3200}"/>
          </ac:spMkLst>
        </pc:spChg>
        <pc:spChg chg="mod">
          <ac:chgData name="Amgad Abouamasha" userId="ccb0de47ce191bab" providerId="LiveId" clId="{0A3CD991-EC92-467B-B4CF-CA05731DE066}" dt="2021-11-10T20:25:22.289" v="4924" actId="14100"/>
          <ac:spMkLst>
            <pc:docMk/>
            <pc:sldMk cId="2621812819" sldId="303"/>
            <ac:spMk id="3" creationId="{87B919C7-E6E3-B948-80DC-B5FFC40C0A5E}"/>
          </ac:spMkLst>
        </pc:spChg>
        <pc:spChg chg="mod">
          <ac:chgData name="Amgad Abouamasha" userId="ccb0de47ce191bab" providerId="LiveId" clId="{0A3CD991-EC92-467B-B4CF-CA05731DE066}" dt="2021-11-10T12:55:52.019" v="825"/>
          <ac:spMkLst>
            <pc:docMk/>
            <pc:sldMk cId="2621812819" sldId="303"/>
            <ac:spMk id="4" creationId="{3AF8D545-56D9-9744-B647-97679F83210B}"/>
          </ac:spMkLst>
        </pc:spChg>
        <pc:picChg chg="mod">
          <ac:chgData name="Amgad Abouamasha" userId="ccb0de47ce191bab" providerId="LiveId" clId="{0A3CD991-EC92-467B-B4CF-CA05731DE066}" dt="2021-11-10T20:25:24.513" v="4925" actId="1076"/>
          <ac:picMkLst>
            <pc:docMk/>
            <pc:sldMk cId="2621812819" sldId="303"/>
            <ac:picMk id="11" creationId="{00000000-0000-0000-0000-000000000000}"/>
          </ac:picMkLst>
        </pc:picChg>
      </pc:sldChg>
      <pc:sldChg chg="addSp delSp modSp mod">
        <pc:chgData name="Amgad Abouamasha" userId="ccb0de47ce191bab" providerId="LiveId" clId="{0A3CD991-EC92-467B-B4CF-CA05731DE066}" dt="2021-11-10T17:36:24.042" v="3523" actId="1076"/>
        <pc:sldMkLst>
          <pc:docMk/>
          <pc:sldMk cId="3184011007" sldId="304"/>
        </pc:sldMkLst>
        <pc:spChg chg="mod">
          <ac:chgData name="Amgad Abouamasha" userId="ccb0de47ce191bab" providerId="LiveId" clId="{0A3CD991-EC92-467B-B4CF-CA05731DE066}" dt="2021-11-10T17:34:47.339" v="3488" actId="20577"/>
          <ac:spMkLst>
            <pc:docMk/>
            <pc:sldMk cId="3184011007" sldId="304"/>
            <ac:spMk id="2" creationId="{00000000-0000-0000-0000-000000000000}"/>
          </ac:spMkLst>
        </pc:spChg>
        <pc:spChg chg="del mod">
          <ac:chgData name="Amgad Abouamasha" userId="ccb0de47ce191bab" providerId="LiveId" clId="{0A3CD991-EC92-467B-B4CF-CA05731DE066}" dt="2021-11-10T17:35:23.729" v="3493" actId="478"/>
          <ac:spMkLst>
            <pc:docMk/>
            <pc:sldMk cId="3184011007" sldId="304"/>
            <ac:spMk id="3" creationId="{00000000-0000-0000-0000-000000000000}"/>
          </ac:spMkLst>
        </pc:spChg>
        <pc:spChg chg="mod">
          <ac:chgData name="Amgad Abouamasha" userId="ccb0de47ce191bab" providerId="LiveId" clId="{0A3CD991-EC92-467B-B4CF-CA05731DE066}" dt="2021-11-10T17:36:24.042" v="3523" actId="1076"/>
          <ac:spMkLst>
            <pc:docMk/>
            <pc:sldMk cId="3184011007" sldId="304"/>
            <ac:spMk id="4" creationId="{00000000-0000-0000-0000-000000000000}"/>
          </ac:spMkLst>
        </pc:spChg>
        <pc:spChg chg="add mod">
          <ac:chgData name="Amgad Abouamasha" userId="ccb0de47ce191bab" providerId="LiveId" clId="{0A3CD991-EC92-467B-B4CF-CA05731DE066}" dt="2021-11-10T17:35:26.337" v="3494" actId="1076"/>
          <ac:spMkLst>
            <pc:docMk/>
            <pc:sldMk cId="3184011007" sldId="304"/>
            <ac:spMk id="17" creationId="{DD2FAFAD-2813-437C-97F5-34C3F9EE300B}"/>
          </ac:spMkLst>
        </pc:spChg>
      </pc:sldChg>
      <pc:sldChg chg="modSp mod">
        <pc:chgData name="Amgad Abouamasha" userId="ccb0de47ce191bab" providerId="LiveId" clId="{0A3CD991-EC92-467B-B4CF-CA05731DE066}" dt="2021-11-10T17:34:34.776" v="3482" actId="1076"/>
        <pc:sldMkLst>
          <pc:docMk/>
          <pc:sldMk cId="552223796" sldId="305"/>
        </pc:sldMkLst>
        <pc:spChg chg="mod">
          <ac:chgData name="Amgad Abouamasha" userId="ccb0de47ce191bab" providerId="LiveId" clId="{0A3CD991-EC92-467B-B4CF-CA05731DE066}" dt="2021-11-10T17:34:34.776" v="3482" actId="1076"/>
          <ac:spMkLst>
            <pc:docMk/>
            <pc:sldMk cId="552223796" sldId="305"/>
            <ac:spMk id="2" creationId="{00000000-0000-0000-0000-000000000000}"/>
          </ac:spMkLst>
        </pc:spChg>
      </pc:sldChg>
      <pc:sldChg chg="addSp delSp modSp mod">
        <pc:chgData name="Amgad Abouamasha" userId="ccb0de47ce191bab" providerId="LiveId" clId="{0A3CD991-EC92-467B-B4CF-CA05731DE066}" dt="2021-11-10T20:34:54.939" v="5286" actId="20577"/>
        <pc:sldMkLst>
          <pc:docMk/>
          <pc:sldMk cId="38948816" sldId="682"/>
        </pc:sldMkLst>
        <pc:spChg chg="mod">
          <ac:chgData name="Amgad Abouamasha" userId="ccb0de47ce191bab" providerId="LiveId" clId="{0A3CD991-EC92-467B-B4CF-CA05731DE066}" dt="2021-11-10T20:25:46.692" v="4953" actId="20577"/>
          <ac:spMkLst>
            <pc:docMk/>
            <pc:sldMk cId="38948816" sldId="682"/>
            <ac:spMk id="2" creationId="{BD8A9DE2-736D-6F47-91C6-57AB90B3FE17}"/>
          </ac:spMkLst>
        </pc:spChg>
        <pc:spChg chg="mod">
          <ac:chgData name="Amgad Abouamasha" userId="ccb0de47ce191bab" providerId="LiveId" clId="{0A3CD991-EC92-467B-B4CF-CA05731DE066}" dt="2021-11-10T20:28:52.374" v="5027" actId="6549"/>
          <ac:spMkLst>
            <pc:docMk/>
            <pc:sldMk cId="38948816" sldId="682"/>
            <ac:spMk id="3" creationId="{1FB20717-5D5F-477A-BD45-356E3405DE72}"/>
          </ac:spMkLst>
        </pc:spChg>
        <pc:spChg chg="mod">
          <ac:chgData name="Amgad Abouamasha" userId="ccb0de47ce191bab" providerId="LiveId" clId="{0A3CD991-EC92-467B-B4CF-CA05731DE066}" dt="2021-11-10T20:31:45.776" v="5173" actId="27636"/>
          <ac:spMkLst>
            <pc:docMk/>
            <pc:sldMk cId="38948816" sldId="682"/>
            <ac:spMk id="7" creationId="{00000000-0000-0000-0000-000000000000}"/>
          </ac:spMkLst>
        </pc:spChg>
        <pc:spChg chg="mod">
          <ac:chgData name="Amgad Abouamasha" userId="ccb0de47ce191bab" providerId="LiveId" clId="{0A3CD991-EC92-467B-B4CF-CA05731DE066}" dt="2021-11-10T20:32:52.945" v="5217" actId="20577"/>
          <ac:spMkLst>
            <pc:docMk/>
            <pc:sldMk cId="38948816" sldId="682"/>
            <ac:spMk id="14" creationId="{9453C5DD-DB51-455B-9184-4FA29D762082}"/>
          </ac:spMkLst>
        </pc:spChg>
        <pc:spChg chg="del">
          <ac:chgData name="Amgad Abouamasha" userId="ccb0de47ce191bab" providerId="LiveId" clId="{0A3CD991-EC92-467B-B4CF-CA05731DE066}" dt="2021-11-10T20:31:09.936" v="5159" actId="478"/>
          <ac:spMkLst>
            <pc:docMk/>
            <pc:sldMk cId="38948816" sldId="682"/>
            <ac:spMk id="15" creationId="{43224E48-6A31-4363-B247-AC7B96EEED93}"/>
          </ac:spMkLst>
        </pc:spChg>
        <pc:spChg chg="mod">
          <ac:chgData name="Amgad Abouamasha" userId="ccb0de47ce191bab" providerId="LiveId" clId="{0A3CD991-EC92-467B-B4CF-CA05731DE066}" dt="2021-11-10T20:34:49.041" v="5263" actId="20577"/>
          <ac:spMkLst>
            <pc:docMk/>
            <pc:sldMk cId="38948816" sldId="682"/>
            <ac:spMk id="16" creationId="{57A12BA6-9692-431D-9DD2-B2E14CC055AF}"/>
          </ac:spMkLst>
        </pc:spChg>
        <pc:spChg chg="mod">
          <ac:chgData name="Amgad Abouamasha" userId="ccb0de47ce191bab" providerId="LiveId" clId="{0A3CD991-EC92-467B-B4CF-CA05731DE066}" dt="2021-11-10T20:34:23.931" v="5252" actId="6549"/>
          <ac:spMkLst>
            <pc:docMk/>
            <pc:sldMk cId="38948816" sldId="682"/>
            <ac:spMk id="17" creationId="{9853DEE7-7602-4F5D-B69D-DD21E03E0358}"/>
          </ac:spMkLst>
        </pc:spChg>
        <pc:spChg chg="mod">
          <ac:chgData name="Amgad Abouamasha" userId="ccb0de47ce191bab" providerId="LiveId" clId="{0A3CD991-EC92-467B-B4CF-CA05731DE066}" dt="2021-11-10T20:34:54.939" v="5286" actId="20577"/>
          <ac:spMkLst>
            <pc:docMk/>
            <pc:sldMk cId="38948816" sldId="682"/>
            <ac:spMk id="18" creationId="{9F7205D9-383E-4139-B9DC-0257106A99CE}"/>
          </ac:spMkLst>
        </pc:spChg>
        <pc:spChg chg="mod">
          <ac:chgData name="Amgad Abouamasha" userId="ccb0de47ce191bab" providerId="LiveId" clId="{0A3CD991-EC92-467B-B4CF-CA05731DE066}" dt="2021-11-10T20:33:47.498" v="5235" actId="1076"/>
          <ac:spMkLst>
            <pc:docMk/>
            <pc:sldMk cId="38948816" sldId="682"/>
            <ac:spMk id="19" creationId="{5A0FFBCD-66FE-427B-8AB4-F36EC2C74802}"/>
          </ac:spMkLst>
        </pc:spChg>
        <pc:spChg chg="mod">
          <ac:chgData name="Amgad Abouamasha" userId="ccb0de47ce191bab" providerId="LiveId" clId="{0A3CD991-EC92-467B-B4CF-CA05731DE066}" dt="2021-11-10T20:32:56.522" v="5218" actId="1076"/>
          <ac:spMkLst>
            <pc:docMk/>
            <pc:sldMk cId="38948816" sldId="682"/>
            <ac:spMk id="20" creationId="{AF7DAEE2-3F7C-4844-897E-783B916AF52E}"/>
          </ac:spMkLst>
        </pc:spChg>
        <pc:graphicFrameChg chg="add del">
          <ac:chgData name="Amgad Abouamasha" userId="ccb0de47ce191bab" providerId="LiveId" clId="{0A3CD991-EC92-467B-B4CF-CA05731DE066}" dt="2021-11-10T20:27:45.166" v="4986" actId="478"/>
          <ac:graphicFrameMkLst>
            <pc:docMk/>
            <pc:sldMk cId="38948816" sldId="682"/>
            <ac:graphicFrameMk id="10" creationId="{00000000-0000-0000-0000-000000000000}"/>
          </ac:graphicFrameMkLst>
        </pc:graphicFrameChg>
        <pc:graphicFrameChg chg="add del mod">
          <ac:chgData name="Amgad Abouamasha" userId="ccb0de47ce191bab" providerId="LiveId" clId="{0A3CD991-EC92-467B-B4CF-CA05731DE066}" dt="2021-11-10T20:27:34.333" v="4983"/>
          <ac:graphicFrameMkLst>
            <pc:docMk/>
            <pc:sldMk cId="38948816" sldId="682"/>
            <ac:graphicFrameMk id="21" creationId="{C36A6507-029A-4A15-BA81-BD2FDFC96969}"/>
          </ac:graphicFrameMkLst>
        </pc:graphicFrameChg>
        <pc:graphicFrameChg chg="add mod modGraphic">
          <ac:chgData name="Amgad Abouamasha" userId="ccb0de47ce191bab" providerId="LiveId" clId="{0A3CD991-EC92-467B-B4CF-CA05731DE066}" dt="2021-11-10T20:27:51.237" v="4989" actId="14100"/>
          <ac:graphicFrameMkLst>
            <pc:docMk/>
            <pc:sldMk cId="38948816" sldId="682"/>
            <ac:graphicFrameMk id="22" creationId="{06042626-B891-40A7-8A48-C521B174FC64}"/>
          </ac:graphicFrameMkLst>
        </pc:graphicFrameChg>
        <pc:picChg chg="mod">
          <ac:chgData name="Amgad Abouamasha" userId="ccb0de47ce191bab" providerId="LiveId" clId="{0A3CD991-EC92-467B-B4CF-CA05731DE066}" dt="2021-11-10T20:26:50.387" v="4976" actId="1076"/>
          <ac:picMkLst>
            <pc:docMk/>
            <pc:sldMk cId="38948816" sldId="682"/>
            <ac:picMk id="9" creationId="{00000000-0000-0000-0000-000000000000}"/>
          </ac:picMkLst>
        </pc:picChg>
        <pc:picChg chg="mod">
          <ac:chgData name="Amgad Abouamasha" userId="ccb0de47ce191bab" providerId="LiveId" clId="{0A3CD991-EC92-467B-B4CF-CA05731DE066}" dt="2021-11-10T20:26:50.247" v="4975" actId="1076"/>
          <ac:picMkLst>
            <pc:docMk/>
            <pc:sldMk cId="38948816" sldId="682"/>
            <ac:picMk id="11" creationId="{00000000-0000-0000-0000-000000000000}"/>
          </ac:picMkLst>
        </pc:picChg>
      </pc:sldChg>
      <pc:sldChg chg="modSp mod">
        <pc:chgData name="Amgad Abouamasha" userId="ccb0de47ce191bab" providerId="LiveId" clId="{0A3CD991-EC92-467B-B4CF-CA05731DE066}" dt="2021-11-10T12:35:29.038" v="212" actId="27636"/>
        <pc:sldMkLst>
          <pc:docMk/>
          <pc:sldMk cId="0" sldId="684"/>
        </pc:sldMkLst>
        <pc:spChg chg="mod">
          <ac:chgData name="Amgad Abouamasha" userId="ccb0de47ce191bab" providerId="LiveId" clId="{0A3CD991-EC92-467B-B4CF-CA05731DE066}" dt="2021-11-10T12:34:55.717" v="197" actId="20577"/>
          <ac:spMkLst>
            <pc:docMk/>
            <pc:sldMk cId="0" sldId="684"/>
            <ac:spMk id="2" creationId="{CA93BC54-51EB-439D-AD05-5CA8540D0BDD}"/>
          </ac:spMkLst>
        </pc:spChg>
        <pc:spChg chg="mod">
          <ac:chgData name="Amgad Abouamasha" userId="ccb0de47ce191bab" providerId="LiveId" clId="{0A3CD991-EC92-467B-B4CF-CA05731DE066}" dt="2021-11-10T12:35:04.629" v="206" actId="20577"/>
          <ac:spMkLst>
            <pc:docMk/>
            <pc:sldMk cId="0" sldId="684"/>
            <ac:spMk id="9" creationId="{B059D4F1-D9CA-419F-81C6-251D6E4FE061}"/>
          </ac:spMkLst>
        </pc:spChg>
        <pc:spChg chg="mod">
          <ac:chgData name="Amgad Abouamasha" userId="ccb0de47ce191bab" providerId="LiveId" clId="{0A3CD991-EC92-467B-B4CF-CA05731DE066}" dt="2021-11-10T12:35:29.038" v="212" actId="27636"/>
          <ac:spMkLst>
            <pc:docMk/>
            <pc:sldMk cId="0" sldId="684"/>
            <ac:spMk id="33798" creationId="{B1DDCC64-BDAD-421F-B5A4-8F42DE3ABA25}"/>
          </ac:spMkLst>
        </pc:spChg>
      </pc:sldChg>
      <pc:sldChg chg="addSp delSp modSp mod">
        <pc:chgData name="Amgad Abouamasha" userId="ccb0de47ce191bab" providerId="LiveId" clId="{0A3CD991-EC92-467B-B4CF-CA05731DE066}" dt="2021-11-10T20:40:23.682" v="5457" actId="20577"/>
        <pc:sldMkLst>
          <pc:docMk/>
          <pc:sldMk cId="2081811168" sldId="685"/>
        </pc:sldMkLst>
        <pc:spChg chg="mod">
          <ac:chgData name="Amgad Abouamasha" userId="ccb0de47ce191bab" providerId="LiveId" clId="{0A3CD991-EC92-467B-B4CF-CA05731DE066}" dt="2021-11-10T20:27:34.354" v="4985" actId="20577"/>
          <ac:spMkLst>
            <pc:docMk/>
            <pc:sldMk cId="2081811168" sldId="685"/>
            <ac:spMk id="2" creationId="{BD8A9DE2-736D-6F47-91C6-57AB90B3FE17}"/>
          </ac:spMkLst>
        </pc:spChg>
        <pc:spChg chg="mod">
          <ac:chgData name="Amgad Abouamasha" userId="ccb0de47ce191bab" providerId="LiveId" clId="{0A3CD991-EC92-467B-B4CF-CA05731DE066}" dt="2021-11-10T20:38:44.776" v="5404" actId="1076"/>
          <ac:spMkLst>
            <pc:docMk/>
            <pc:sldMk cId="2081811168" sldId="685"/>
            <ac:spMk id="7" creationId="{00000000-0000-0000-0000-000000000000}"/>
          </ac:spMkLst>
        </pc:spChg>
        <pc:spChg chg="mod">
          <ac:chgData name="Amgad Abouamasha" userId="ccb0de47ce191bab" providerId="LiveId" clId="{0A3CD991-EC92-467B-B4CF-CA05731DE066}" dt="2021-11-10T20:39:10.431" v="5417" actId="6549"/>
          <ac:spMkLst>
            <pc:docMk/>
            <pc:sldMk cId="2081811168" sldId="685"/>
            <ac:spMk id="14" creationId="{9453C5DD-DB51-455B-9184-4FA29D762082}"/>
          </ac:spMkLst>
        </pc:spChg>
        <pc:spChg chg="mod">
          <ac:chgData name="Amgad Abouamasha" userId="ccb0de47ce191bab" providerId="LiveId" clId="{0A3CD991-EC92-467B-B4CF-CA05731DE066}" dt="2021-11-10T20:38:54.283" v="5408" actId="1076"/>
          <ac:spMkLst>
            <pc:docMk/>
            <pc:sldMk cId="2081811168" sldId="685"/>
            <ac:spMk id="16" creationId="{FE837E6F-7625-4F58-9B9B-DEAE759824FA}"/>
          </ac:spMkLst>
        </pc:spChg>
        <pc:spChg chg="mod">
          <ac:chgData name="Amgad Abouamasha" userId="ccb0de47ce191bab" providerId="LiveId" clId="{0A3CD991-EC92-467B-B4CF-CA05731DE066}" dt="2021-11-10T20:40:23.682" v="5457" actId="20577"/>
          <ac:spMkLst>
            <pc:docMk/>
            <pc:sldMk cId="2081811168" sldId="685"/>
            <ac:spMk id="17" creationId="{9853DEE7-7602-4F5D-B69D-DD21E03E0358}"/>
          </ac:spMkLst>
        </pc:spChg>
        <pc:spChg chg="mod">
          <ac:chgData name="Amgad Abouamasha" userId="ccb0de47ce191bab" providerId="LiveId" clId="{0A3CD991-EC92-467B-B4CF-CA05731DE066}" dt="2021-11-10T20:35:00.889" v="5287"/>
          <ac:spMkLst>
            <pc:docMk/>
            <pc:sldMk cId="2081811168" sldId="685"/>
            <ac:spMk id="18" creationId="{9F7205D9-383E-4139-B9DC-0257106A99CE}"/>
          </ac:spMkLst>
        </pc:spChg>
        <pc:spChg chg="mod">
          <ac:chgData name="Amgad Abouamasha" userId="ccb0de47ce191bab" providerId="LiveId" clId="{0A3CD991-EC92-467B-B4CF-CA05731DE066}" dt="2021-11-10T20:40:18.349" v="5454" actId="1076"/>
          <ac:spMkLst>
            <pc:docMk/>
            <pc:sldMk cId="2081811168" sldId="685"/>
            <ac:spMk id="19" creationId="{3BB52CFB-A2F8-409A-9C55-90B4DEDA4F17}"/>
          </ac:spMkLst>
        </pc:spChg>
        <pc:spChg chg="mod">
          <ac:chgData name="Amgad Abouamasha" userId="ccb0de47ce191bab" providerId="LiveId" clId="{0A3CD991-EC92-467B-B4CF-CA05731DE066}" dt="2021-11-10T20:40:22.155" v="5456" actId="1076"/>
          <ac:spMkLst>
            <pc:docMk/>
            <pc:sldMk cId="2081811168" sldId="685"/>
            <ac:spMk id="20" creationId="{51E4E562-1D82-4108-AD85-7911AB273625}"/>
          </ac:spMkLst>
        </pc:spChg>
        <pc:spChg chg="mod">
          <ac:chgData name="Amgad Abouamasha" userId="ccb0de47ce191bab" providerId="LiveId" clId="{0A3CD991-EC92-467B-B4CF-CA05731DE066}" dt="2021-11-10T20:40:20.229" v="5455" actId="1076"/>
          <ac:spMkLst>
            <pc:docMk/>
            <pc:sldMk cId="2081811168" sldId="685"/>
            <ac:spMk id="21" creationId="{5E3F1038-4004-4BA4-9165-1DA1C27BE1E9}"/>
          </ac:spMkLst>
        </pc:spChg>
        <pc:spChg chg="mod">
          <ac:chgData name="Amgad Abouamasha" userId="ccb0de47ce191bab" providerId="LiveId" clId="{0A3CD991-EC92-467B-B4CF-CA05731DE066}" dt="2021-11-10T20:38:53.282" v="5407" actId="1076"/>
          <ac:spMkLst>
            <pc:docMk/>
            <pc:sldMk cId="2081811168" sldId="685"/>
            <ac:spMk id="22" creationId="{95CEE9DE-852D-4C90-8F09-3ABC544F9BCD}"/>
          </ac:spMkLst>
        </pc:spChg>
        <pc:spChg chg="mod">
          <ac:chgData name="Amgad Abouamasha" userId="ccb0de47ce191bab" providerId="LiveId" clId="{0A3CD991-EC92-467B-B4CF-CA05731DE066}" dt="2021-11-10T20:38:27.534" v="5401" actId="1076"/>
          <ac:spMkLst>
            <pc:docMk/>
            <pc:sldMk cId="2081811168" sldId="685"/>
            <ac:spMk id="23" creationId="{1081D0D6-8193-473A-9E23-A5424CE71067}"/>
          </ac:spMkLst>
        </pc:spChg>
        <pc:spChg chg="mod">
          <ac:chgData name="Amgad Abouamasha" userId="ccb0de47ce191bab" providerId="LiveId" clId="{0A3CD991-EC92-467B-B4CF-CA05731DE066}" dt="2021-11-10T20:38:26.154" v="5400" actId="1076"/>
          <ac:spMkLst>
            <pc:docMk/>
            <pc:sldMk cId="2081811168" sldId="685"/>
            <ac:spMk id="24" creationId="{60C225F0-3744-4074-9BBD-F476BD85E1CB}"/>
          </ac:spMkLst>
        </pc:spChg>
        <pc:spChg chg="mod">
          <ac:chgData name="Amgad Abouamasha" userId="ccb0de47ce191bab" providerId="LiveId" clId="{0A3CD991-EC92-467B-B4CF-CA05731DE066}" dt="2021-11-10T20:38:30.898" v="5402" actId="1076"/>
          <ac:spMkLst>
            <pc:docMk/>
            <pc:sldMk cId="2081811168" sldId="685"/>
            <ac:spMk id="25" creationId="{11C5AF00-BAE4-4508-935A-AE85073CFE71}"/>
          </ac:spMkLst>
        </pc:spChg>
        <pc:graphicFrameChg chg="add del">
          <ac:chgData name="Amgad Abouamasha" userId="ccb0de47ce191bab" providerId="LiveId" clId="{0A3CD991-EC92-467B-B4CF-CA05731DE066}" dt="2021-11-10T20:35:13.874" v="5288" actId="478"/>
          <ac:graphicFrameMkLst>
            <pc:docMk/>
            <pc:sldMk cId="2081811168" sldId="685"/>
            <ac:graphicFrameMk id="10" creationId="{00000000-0000-0000-0000-000000000000}"/>
          </ac:graphicFrameMkLst>
        </pc:graphicFrameChg>
        <pc:graphicFrameChg chg="add del mod">
          <ac:chgData name="Amgad Abouamasha" userId="ccb0de47ce191bab" providerId="LiveId" clId="{0A3CD991-EC92-467B-B4CF-CA05731DE066}" dt="2021-11-10T20:26:52.174" v="4979"/>
          <ac:graphicFrameMkLst>
            <pc:docMk/>
            <pc:sldMk cId="2081811168" sldId="685"/>
            <ac:graphicFrameMk id="26" creationId="{6B816DE1-42EE-4319-B010-9780DE6CB7BB}"/>
          </ac:graphicFrameMkLst>
        </pc:graphicFrameChg>
        <pc:graphicFrameChg chg="add mod">
          <ac:chgData name="Amgad Abouamasha" userId="ccb0de47ce191bab" providerId="LiveId" clId="{0A3CD991-EC92-467B-B4CF-CA05731DE066}" dt="2021-11-10T20:35:17.615" v="5290" actId="1076"/>
          <ac:graphicFrameMkLst>
            <pc:docMk/>
            <pc:sldMk cId="2081811168" sldId="685"/>
            <ac:graphicFrameMk id="27" creationId="{81FD27BC-E9FC-4EF4-A127-7034D8A75767}"/>
          </ac:graphicFrameMkLst>
        </pc:graphicFrameChg>
        <pc:picChg chg="mod">
          <ac:chgData name="Amgad Abouamasha" userId="ccb0de47ce191bab" providerId="LiveId" clId="{0A3CD991-EC92-467B-B4CF-CA05731DE066}" dt="2021-11-10T20:26:52.028" v="4978" actId="1076"/>
          <ac:picMkLst>
            <pc:docMk/>
            <pc:sldMk cId="2081811168" sldId="685"/>
            <ac:picMk id="9" creationId="{00000000-0000-0000-0000-000000000000}"/>
          </ac:picMkLst>
        </pc:picChg>
        <pc:picChg chg="mod">
          <ac:chgData name="Amgad Abouamasha" userId="ccb0de47ce191bab" providerId="LiveId" clId="{0A3CD991-EC92-467B-B4CF-CA05731DE066}" dt="2021-11-10T20:26:50.801" v="4977" actId="1076"/>
          <ac:picMkLst>
            <pc:docMk/>
            <pc:sldMk cId="2081811168" sldId="685"/>
            <ac:picMk id="11" creationId="{00000000-0000-0000-0000-000000000000}"/>
          </ac:picMkLst>
        </pc:picChg>
        <pc:picChg chg="mod">
          <ac:chgData name="Amgad Abouamasha" userId="ccb0de47ce191bab" providerId="LiveId" clId="{0A3CD991-EC92-467B-B4CF-CA05731DE066}" dt="2021-11-10T20:37:31.417" v="5375" actId="1076"/>
          <ac:picMkLst>
            <pc:docMk/>
            <pc:sldMk cId="2081811168" sldId="685"/>
            <ac:picMk id="1026" creationId="{B2DA2AFE-950F-467E-AD04-3CE7274BB1EA}"/>
          </ac:picMkLst>
        </pc:picChg>
        <pc:picChg chg="mod">
          <ac:chgData name="Amgad Abouamasha" userId="ccb0de47ce191bab" providerId="LiveId" clId="{0A3CD991-EC92-467B-B4CF-CA05731DE066}" dt="2021-11-10T20:37:30.888" v="5374" actId="1076"/>
          <ac:picMkLst>
            <pc:docMk/>
            <pc:sldMk cId="2081811168" sldId="685"/>
            <ac:picMk id="1028" creationId="{98A20A2B-60D9-4EFE-BC6F-1BAFC2F6D95A}"/>
          </ac:picMkLst>
        </pc:picChg>
      </pc:sldChg>
      <pc:sldMasterChg chg="modSldLayout">
        <pc:chgData name="Amgad Abouamasha" userId="ccb0de47ce191bab" providerId="LiveId" clId="{0A3CD991-EC92-467B-B4CF-CA05731DE066}" dt="2021-11-10T12:55:52.019" v="825"/>
        <pc:sldMasterMkLst>
          <pc:docMk/>
          <pc:sldMasterMk cId="3086261565" sldId="2147483648"/>
        </pc:sldMasterMkLst>
        <pc:sldLayoutChg chg="modSp">
          <pc:chgData name="Amgad Abouamasha" userId="ccb0de47ce191bab" providerId="LiveId" clId="{0A3CD991-EC92-467B-B4CF-CA05731DE066}" dt="2021-11-10T12:55:52.019" v="825"/>
          <pc:sldLayoutMkLst>
            <pc:docMk/>
            <pc:sldMasterMk cId="3086261565" sldId="2147483648"/>
            <pc:sldLayoutMk cId="1409873570" sldId="2147483660"/>
          </pc:sldLayoutMkLst>
          <pc:spChg chg="mod">
            <ac:chgData name="Amgad Abouamasha" userId="ccb0de47ce191bab" providerId="LiveId" clId="{0A3CD991-EC92-467B-B4CF-CA05731DE066}" dt="2021-11-10T12:55:52.019" v="825"/>
            <ac:spMkLst>
              <pc:docMk/>
              <pc:sldMasterMk cId="3086261565" sldId="2147483648"/>
              <pc:sldLayoutMk cId="1409873570" sldId="2147483660"/>
              <ac:spMk id="5"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B6F094A4-168A-433B-82F5-E7EC3F0DEF34}" type="datetimeFigureOut">
              <a:rPr lang="en-US" smtClean="0"/>
              <a:t>11/10/2021</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46C4DA52-6BCC-46AF-ABF4-20AD293487C4}" type="slidenum">
              <a:rPr lang="en-US" smtClean="0"/>
              <a:t>‹#›</a:t>
            </a:fld>
            <a:endParaRPr lang="en-US"/>
          </a:p>
        </p:txBody>
      </p:sp>
    </p:spTree>
    <p:extLst>
      <p:ext uri="{BB962C8B-B14F-4D97-AF65-F5344CB8AC3E}">
        <p14:creationId xmlns:p14="http://schemas.microsoft.com/office/powerpoint/2010/main" val="21441545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5EC8C4E3-0735-448D-9168-F3794444D4FC}" type="datetimeFigureOut">
              <a:rPr lang="en-US" smtClean="0"/>
              <a:t>11/10/2021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8DF81E3C-F9DE-433D-85A7-BD79B2F88621}" type="slidenum">
              <a:rPr lang="en-US" smtClean="0"/>
              <a:t>‹#›</a:t>
            </a:fld>
            <a:endParaRPr lang="en-US"/>
          </a:p>
        </p:txBody>
      </p:sp>
    </p:spTree>
    <p:extLst>
      <p:ext uri="{BB962C8B-B14F-4D97-AF65-F5344CB8AC3E}">
        <p14:creationId xmlns:p14="http://schemas.microsoft.com/office/powerpoint/2010/main" val="2865352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A7E6A17-DEBB-48BA-9E9F-C0BA0322C4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40BF4790-3CEE-4575-963F-FB35132BCD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0CC55D8F-DE59-4E3F-9C0E-79E8ED76E98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B55E403-F4E4-4CE7-B972-75B456202BD5}" type="slidenum">
              <a:rPr lang="en-US" altLang="en-US" smtClean="0"/>
              <a:pPr/>
              <a:t>2</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F3153-CA05-7C46-9AC3-5849CF0FC37B}" type="slidenum">
              <a:rPr lang="en-US" smtClean="0"/>
              <a:t>12</a:t>
            </a:fld>
            <a:endParaRPr lang="en-US"/>
          </a:p>
        </p:txBody>
      </p:sp>
    </p:spTree>
    <p:extLst>
      <p:ext uri="{BB962C8B-B14F-4D97-AF65-F5344CB8AC3E}">
        <p14:creationId xmlns:p14="http://schemas.microsoft.com/office/powerpoint/2010/main" val="335798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F3153-CA05-7C46-9AC3-5849CF0FC37B}" type="slidenum">
              <a:rPr lang="en-US" smtClean="0"/>
              <a:t>13</a:t>
            </a:fld>
            <a:endParaRPr lang="en-US"/>
          </a:p>
        </p:txBody>
      </p:sp>
    </p:spTree>
    <p:extLst>
      <p:ext uri="{BB962C8B-B14F-4D97-AF65-F5344CB8AC3E}">
        <p14:creationId xmlns:p14="http://schemas.microsoft.com/office/powerpoint/2010/main" val="1888029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F3153-CA05-7C46-9AC3-5849CF0FC37B}" type="slidenum">
              <a:rPr lang="en-US" smtClean="0"/>
              <a:t>14</a:t>
            </a:fld>
            <a:endParaRPr lang="en-US"/>
          </a:p>
        </p:txBody>
      </p:sp>
    </p:spTree>
    <p:extLst>
      <p:ext uri="{BB962C8B-B14F-4D97-AF65-F5344CB8AC3E}">
        <p14:creationId xmlns:p14="http://schemas.microsoft.com/office/powerpoint/2010/main" val="4253622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F3153-CA05-7C46-9AC3-5849CF0FC37B}" type="slidenum">
              <a:rPr lang="en-US" smtClean="0"/>
              <a:t>15</a:t>
            </a:fld>
            <a:endParaRPr lang="en-US"/>
          </a:p>
        </p:txBody>
      </p:sp>
    </p:spTree>
    <p:extLst>
      <p:ext uri="{BB962C8B-B14F-4D97-AF65-F5344CB8AC3E}">
        <p14:creationId xmlns:p14="http://schemas.microsoft.com/office/powerpoint/2010/main" val="2027264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F3153-CA05-7C46-9AC3-5849CF0FC37B}" type="slidenum">
              <a:rPr lang="en-US" smtClean="0"/>
              <a:t>27</a:t>
            </a:fld>
            <a:endParaRPr lang="en-US"/>
          </a:p>
        </p:txBody>
      </p:sp>
    </p:spTree>
    <p:extLst>
      <p:ext uri="{BB962C8B-B14F-4D97-AF65-F5344CB8AC3E}">
        <p14:creationId xmlns:p14="http://schemas.microsoft.com/office/powerpoint/2010/main" val="11100139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F3153-CA05-7C46-9AC3-5849CF0FC37B}" type="slidenum">
              <a:rPr lang="en-US" smtClean="0"/>
              <a:t>28</a:t>
            </a:fld>
            <a:endParaRPr lang="en-US"/>
          </a:p>
        </p:txBody>
      </p:sp>
    </p:spTree>
    <p:extLst>
      <p:ext uri="{BB962C8B-B14F-4D97-AF65-F5344CB8AC3E}">
        <p14:creationId xmlns:p14="http://schemas.microsoft.com/office/powerpoint/2010/main" val="2845806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F3153-CA05-7C46-9AC3-5849CF0FC37B}" type="slidenum">
              <a:rPr lang="en-US" smtClean="0"/>
              <a:t>29</a:t>
            </a:fld>
            <a:endParaRPr lang="en-US"/>
          </a:p>
        </p:txBody>
      </p:sp>
    </p:spTree>
    <p:extLst>
      <p:ext uri="{BB962C8B-B14F-4D97-AF65-F5344CB8AC3E}">
        <p14:creationId xmlns:p14="http://schemas.microsoft.com/office/powerpoint/2010/main" val="142893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F3153-CA05-7C46-9AC3-5849CF0FC37B}" type="slidenum">
              <a:rPr lang="en-US" smtClean="0"/>
              <a:t>4</a:t>
            </a:fld>
            <a:endParaRPr lang="en-US"/>
          </a:p>
        </p:txBody>
      </p:sp>
    </p:spTree>
    <p:extLst>
      <p:ext uri="{BB962C8B-B14F-4D97-AF65-F5344CB8AC3E}">
        <p14:creationId xmlns:p14="http://schemas.microsoft.com/office/powerpoint/2010/main" val="1718626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F3153-CA05-7C46-9AC3-5849CF0FC37B}" type="slidenum">
              <a:rPr lang="en-US" smtClean="0"/>
              <a:t>5</a:t>
            </a:fld>
            <a:endParaRPr lang="en-US"/>
          </a:p>
        </p:txBody>
      </p:sp>
    </p:spTree>
    <p:extLst>
      <p:ext uri="{BB962C8B-B14F-4D97-AF65-F5344CB8AC3E}">
        <p14:creationId xmlns:p14="http://schemas.microsoft.com/office/powerpoint/2010/main" val="2715032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F3153-CA05-7C46-9AC3-5849CF0FC37B}" type="slidenum">
              <a:rPr lang="en-US" smtClean="0"/>
              <a:t>6</a:t>
            </a:fld>
            <a:endParaRPr lang="en-US"/>
          </a:p>
        </p:txBody>
      </p:sp>
    </p:spTree>
    <p:extLst>
      <p:ext uri="{BB962C8B-B14F-4D97-AF65-F5344CB8AC3E}">
        <p14:creationId xmlns:p14="http://schemas.microsoft.com/office/powerpoint/2010/main" val="4020555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F3153-CA05-7C46-9AC3-5849CF0FC37B}" type="slidenum">
              <a:rPr lang="en-US" smtClean="0"/>
              <a:t>7</a:t>
            </a:fld>
            <a:endParaRPr lang="en-US"/>
          </a:p>
        </p:txBody>
      </p:sp>
    </p:spTree>
    <p:extLst>
      <p:ext uri="{BB962C8B-B14F-4D97-AF65-F5344CB8AC3E}">
        <p14:creationId xmlns:p14="http://schemas.microsoft.com/office/powerpoint/2010/main" val="255687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F3153-CA05-7C46-9AC3-5849CF0FC37B}" type="slidenum">
              <a:rPr lang="en-US" smtClean="0"/>
              <a:t>8</a:t>
            </a:fld>
            <a:endParaRPr lang="en-US"/>
          </a:p>
        </p:txBody>
      </p:sp>
    </p:spTree>
    <p:extLst>
      <p:ext uri="{BB962C8B-B14F-4D97-AF65-F5344CB8AC3E}">
        <p14:creationId xmlns:p14="http://schemas.microsoft.com/office/powerpoint/2010/main" val="427705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F3153-CA05-7C46-9AC3-5849CF0FC37B}" type="slidenum">
              <a:rPr lang="en-US" smtClean="0"/>
              <a:t>9</a:t>
            </a:fld>
            <a:endParaRPr lang="en-US"/>
          </a:p>
        </p:txBody>
      </p:sp>
    </p:spTree>
    <p:extLst>
      <p:ext uri="{BB962C8B-B14F-4D97-AF65-F5344CB8AC3E}">
        <p14:creationId xmlns:p14="http://schemas.microsoft.com/office/powerpoint/2010/main" val="2510499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F3153-CA05-7C46-9AC3-5849CF0FC37B}" type="slidenum">
              <a:rPr lang="en-US" smtClean="0"/>
              <a:t>10</a:t>
            </a:fld>
            <a:endParaRPr lang="en-US"/>
          </a:p>
        </p:txBody>
      </p:sp>
    </p:spTree>
    <p:extLst>
      <p:ext uri="{BB962C8B-B14F-4D97-AF65-F5344CB8AC3E}">
        <p14:creationId xmlns:p14="http://schemas.microsoft.com/office/powerpoint/2010/main" val="2499023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F3153-CA05-7C46-9AC3-5849CF0FC37B}" type="slidenum">
              <a:rPr lang="en-US" smtClean="0"/>
              <a:t>11</a:t>
            </a:fld>
            <a:endParaRPr lang="en-US"/>
          </a:p>
        </p:txBody>
      </p:sp>
    </p:spTree>
    <p:extLst>
      <p:ext uri="{BB962C8B-B14F-4D97-AF65-F5344CB8AC3E}">
        <p14:creationId xmlns:p14="http://schemas.microsoft.com/office/powerpoint/2010/main" val="1580007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BB65FFF-5D1D-4003-A947-9C9B859241AC}"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50DDB-2BFF-4242-9DA6-2A44FE611437}" type="slidenum">
              <a:rPr lang="en-US" smtClean="0"/>
              <a:t>‹#›</a:t>
            </a:fld>
            <a:endParaRPr lang="en-US"/>
          </a:p>
        </p:txBody>
      </p:sp>
    </p:spTree>
    <p:extLst>
      <p:ext uri="{BB962C8B-B14F-4D97-AF65-F5344CB8AC3E}">
        <p14:creationId xmlns:p14="http://schemas.microsoft.com/office/powerpoint/2010/main" val="379581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65FFF-5D1D-4003-A947-9C9B859241AC}"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50DDB-2BFF-4242-9DA6-2A44FE611437}" type="slidenum">
              <a:rPr lang="en-US" smtClean="0"/>
              <a:t>‹#›</a:t>
            </a:fld>
            <a:endParaRPr lang="en-US"/>
          </a:p>
        </p:txBody>
      </p:sp>
    </p:spTree>
    <p:extLst>
      <p:ext uri="{BB962C8B-B14F-4D97-AF65-F5344CB8AC3E}">
        <p14:creationId xmlns:p14="http://schemas.microsoft.com/office/powerpoint/2010/main" val="123028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65FFF-5D1D-4003-A947-9C9B859241AC}"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50DDB-2BFF-4242-9DA6-2A44FE611437}" type="slidenum">
              <a:rPr lang="en-US" smtClean="0"/>
              <a:t>‹#›</a:t>
            </a:fld>
            <a:endParaRPr lang="en-US"/>
          </a:p>
        </p:txBody>
      </p:sp>
    </p:spTree>
    <p:extLst>
      <p:ext uri="{BB962C8B-B14F-4D97-AF65-F5344CB8AC3E}">
        <p14:creationId xmlns:p14="http://schemas.microsoft.com/office/powerpoint/2010/main" val="4090173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1_Two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13332" y="0"/>
            <a:ext cx="9195815" cy="1071372"/>
          </a:xfrm>
          <a:prstGeom prst="rect">
            <a:avLst/>
          </a:prstGeom>
          <a:blipFill>
            <a:blip r:embed="rId2"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0" i="0">
                <a:solidFill>
                  <a:schemeClr val="tx1"/>
                </a:solidFill>
                <a:latin typeface="Calibri Light"/>
                <a:cs typeface="Calibri Light"/>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00" b="0" i="0">
                <a:solidFill>
                  <a:schemeClr val="bg1"/>
                </a:solidFill>
                <a:latin typeface="Calibri"/>
                <a:cs typeface="Calibri"/>
              </a:defRPr>
            </a:lvl1pPr>
          </a:lstStyle>
          <a:p>
            <a:pPr marL="12700">
              <a:lnSpc>
                <a:spcPts val="1810"/>
              </a:lnSpc>
            </a:pPr>
            <a:r>
              <a:rPr lang="ar-KW" spc="-5" dirty="0"/>
              <a:t>تصور حقبة جديدة من تنافس القوى العظمى</a:t>
            </a:r>
            <a:endParaRPr spc="-5"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11/10/2021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09873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65FFF-5D1D-4003-A947-9C9B859241AC}"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50DDB-2BFF-4242-9DA6-2A44FE611437}" type="slidenum">
              <a:rPr lang="en-US" smtClean="0"/>
              <a:t>‹#›</a:t>
            </a:fld>
            <a:endParaRPr lang="en-US"/>
          </a:p>
        </p:txBody>
      </p:sp>
    </p:spTree>
    <p:extLst>
      <p:ext uri="{BB962C8B-B14F-4D97-AF65-F5344CB8AC3E}">
        <p14:creationId xmlns:p14="http://schemas.microsoft.com/office/powerpoint/2010/main" val="3978199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B65FFF-5D1D-4003-A947-9C9B859241AC}"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E50DDB-2BFF-4242-9DA6-2A44FE611437}" type="slidenum">
              <a:rPr lang="en-US" smtClean="0"/>
              <a:t>‹#›</a:t>
            </a:fld>
            <a:endParaRPr lang="en-US"/>
          </a:p>
        </p:txBody>
      </p:sp>
    </p:spTree>
    <p:extLst>
      <p:ext uri="{BB962C8B-B14F-4D97-AF65-F5344CB8AC3E}">
        <p14:creationId xmlns:p14="http://schemas.microsoft.com/office/powerpoint/2010/main" val="2695152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B65FFF-5D1D-4003-A947-9C9B859241AC}"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50DDB-2BFF-4242-9DA6-2A44FE611437}" type="slidenum">
              <a:rPr lang="en-US" smtClean="0"/>
              <a:t>‹#›</a:t>
            </a:fld>
            <a:endParaRPr lang="en-US"/>
          </a:p>
        </p:txBody>
      </p:sp>
    </p:spTree>
    <p:extLst>
      <p:ext uri="{BB962C8B-B14F-4D97-AF65-F5344CB8AC3E}">
        <p14:creationId xmlns:p14="http://schemas.microsoft.com/office/powerpoint/2010/main" val="122589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B65FFF-5D1D-4003-A947-9C9B859241AC}"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E50DDB-2BFF-4242-9DA6-2A44FE611437}" type="slidenum">
              <a:rPr lang="en-US" smtClean="0"/>
              <a:t>‹#›</a:t>
            </a:fld>
            <a:endParaRPr lang="en-US"/>
          </a:p>
        </p:txBody>
      </p:sp>
    </p:spTree>
    <p:extLst>
      <p:ext uri="{BB962C8B-B14F-4D97-AF65-F5344CB8AC3E}">
        <p14:creationId xmlns:p14="http://schemas.microsoft.com/office/powerpoint/2010/main" val="2515972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B65FFF-5D1D-4003-A947-9C9B859241AC}"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E50DDB-2BFF-4242-9DA6-2A44FE611437}" type="slidenum">
              <a:rPr lang="en-US" smtClean="0"/>
              <a:t>‹#›</a:t>
            </a:fld>
            <a:endParaRPr lang="en-US"/>
          </a:p>
        </p:txBody>
      </p:sp>
    </p:spTree>
    <p:extLst>
      <p:ext uri="{BB962C8B-B14F-4D97-AF65-F5344CB8AC3E}">
        <p14:creationId xmlns:p14="http://schemas.microsoft.com/office/powerpoint/2010/main" val="46734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65FFF-5D1D-4003-A947-9C9B859241AC}"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E50DDB-2BFF-4242-9DA6-2A44FE611437}" type="slidenum">
              <a:rPr lang="en-US" smtClean="0"/>
              <a:t>‹#›</a:t>
            </a:fld>
            <a:endParaRPr lang="en-US"/>
          </a:p>
        </p:txBody>
      </p:sp>
    </p:spTree>
    <p:extLst>
      <p:ext uri="{BB962C8B-B14F-4D97-AF65-F5344CB8AC3E}">
        <p14:creationId xmlns:p14="http://schemas.microsoft.com/office/powerpoint/2010/main" val="3446655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B65FFF-5D1D-4003-A947-9C9B859241AC}"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50DDB-2BFF-4242-9DA6-2A44FE611437}" type="slidenum">
              <a:rPr lang="en-US" smtClean="0"/>
              <a:t>‹#›</a:t>
            </a:fld>
            <a:endParaRPr lang="en-US"/>
          </a:p>
        </p:txBody>
      </p:sp>
    </p:spTree>
    <p:extLst>
      <p:ext uri="{BB962C8B-B14F-4D97-AF65-F5344CB8AC3E}">
        <p14:creationId xmlns:p14="http://schemas.microsoft.com/office/powerpoint/2010/main" val="256331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B65FFF-5D1D-4003-A947-9C9B859241AC}"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E50DDB-2BFF-4242-9DA6-2A44FE611437}" type="slidenum">
              <a:rPr lang="en-US" smtClean="0"/>
              <a:t>‹#›</a:t>
            </a:fld>
            <a:endParaRPr lang="en-US"/>
          </a:p>
        </p:txBody>
      </p:sp>
    </p:spTree>
    <p:extLst>
      <p:ext uri="{BB962C8B-B14F-4D97-AF65-F5344CB8AC3E}">
        <p14:creationId xmlns:p14="http://schemas.microsoft.com/office/powerpoint/2010/main" val="3924413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65FFF-5D1D-4003-A947-9C9B859241AC}" type="datetimeFigureOut">
              <a:rPr lang="en-US" smtClean="0"/>
              <a:t>11/10/2021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E50DDB-2BFF-4242-9DA6-2A44FE611437}" type="slidenum">
              <a:rPr lang="en-US" smtClean="0"/>
              <a:t>‹#›</a:t>
            </a:fld>
            <a:endParaRPr lang="en-US"/>
          </a:p>
        </p:txBody>
      </p:sp>
    </p:spTree>
    <p:extLst>
      <p:ext uri="{BB962C8B-B14F-4D97-AF65-F5344CB8AC3E}">
        <p14:creationId xmlns:p14="http://schemas.microsoft.com/office/powerpoint/2010/main" val="3086261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24.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7.tiff"/></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6.tiff"/><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4.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6.tiff"/><Relationship Id="rId7"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7.tiff"/></Relationships>
</file>

<file path=ppt/slides/_rels/slide1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6.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image" Target="../media/image33.jpg"/><Relationship Id="rId7" Type="http://schemas.openxmlformats.org/officeDocument/2006/relationships/image" Target="../media/image37.jpg"/><Relationship Id="rId12" Type="http://schemas.openxmlformats.org/officeDocument/2006/relationships/image" Target="../media/image42.jp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jpg"/><Relationship Id="rId11" Type="http://schemas.openxmlformats.org/officeDocument/2006/relationships/image" Target="../media/image41.jpg"/><Relationship Id="rId5" Type="http://schemas.openxmlformats.org/officeDocument/2006/relationships/image" Target="../media/image35.jpg"/><Relationship Id="rId10" Type="http://schemas.openxmlformats.org/officeDocument/2006/relationships/image" Target="../media/image40.jpg"/><Relationship Id="rId4" Type="http://schemas.openxmlformats.org/officeDocument/2006/relationships/image" Target="../media/image34.jpg"/><Relationship Id="rId9" Type="http://schemas.openxmlformats.org/officeDocument/2006/relationships/image" Target="../media/image39.jpg"/></Relationships>
</file>

<file path=ppt/slides/_rels/slide17.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33.jpg"/><Relationship Id="rId7" Type="http://schemas.openxmlformats.org/officeDocument/2006/relationships/image" Target="../media/image45.jp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s://www.brookings.edu/opinions/the-return-to-great-power-rivalry-was-inevitable/" TargetMode="External"/><Relationship Id="rId4" Type="http://schemas.openxmlformats.org/officeDocument/2006/relationships/image" Target="../media/image43.png"/><Relationship Id="rId9" Type="http://schemas.openxmlformats.org/officeDocument/2006/relationships/image" Target="../media/image47.jpg"/></Relationships>
</file>

<file path=ppt/slides/_rels/slide1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image" Target="../media/image50.jp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53.jpg"/><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49.png"/><Relationship Id="rId4" Type="http://schemas.openxmlformats.org/officeDocument/2006/relationships/image" Target="../media/image48.jp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32.png"/><Relationship Id="rId1" Type="http://schemas.openxmlformats.org/officeDocument/2006/relationships/slideLayout" Target="../slideLayouts/slideLayout12.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8" Type="http://schemas.openxmlformats.org/officeDocument/2006/relationships/image" Target="../media/image60.jpg"/><Relationship Id="rId3" Type="http://schemas.openxmlformats.org/officeDocument/2006/relationships/image" Target="../media/image48.jpg"/><Relationship Id="rId7" Type="http://schemas.openxmlformats.org/officeDocument/2006/relationships/image" Target="../media/image59.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8.jpg"/><Relationship Id="rId5" Type="http://schemas.openxmlformats.org/officeDocument/2006/relationships/image" Target="../media/image57.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45.jp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5.jpg"/><Relationship Id="rId5" Type="http://schemas.openxmlformats.org/officeDocument/2006/relationships/image" Target="../media/image61.png"/><Relationship Id="rId4" Type="http://schemas.openxmlformats.org/officeDocument/2006/relationships/image" Target="../media/image48.jpg"/></Relationships>
</file>

<file path=ppt/slides/_rels/slide24.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48.jpg"/><Relationship Id="rId7" Type="http://schemas.openxmlformats.org/officeDocument/2006/relationships/image" Target="../media/image61.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67.png"/><Relationship Id="rId4" Type="http://schemas.openxmlformats.org/officeDocument/2006/relationships/image" Target="../media/image66.png"/><Relationship Id="rId9" Type="http://schemas.openxmlformats.org/officeDocument/2006/relationships/image" Target="../media/image69.png"/></Relationships>
</file>

<file path=ppt/slides/_rels/slide2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1.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48.jpg"/><Relationship Id="rId7" Type="http://schemas.openxmlformats.org/officeDocument/2006/relationships/image" Target="../media/image72.jp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61.pn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tiff"/></Relationships>
</file>

<file path=ppt/slides/_rels/slide28.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74.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tiff"/></Relationships>
</file>

<file path=ppt/slides/_rels/slide29.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6.tiff"/><Relationship Id="rId7"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tiff"/></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tiff"/></Relationships>
</file>

<file path=ppt/slides/_rels/slide3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3.png"/><Relationship Id="rId7" Type="http://schemas.openxmlformats.org/officeDocument/2006/relationships/image" Target="../media/image7.tiff"/><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tiff"/><Relationship Id="rId5" Type="http://schemas.openxmlformats.org/officeDocument/2006/relationships/image" Target="../media/image76.png"/><Relationship Id="rId4" Type="http://schemas.openxmlformats.org/officeDocument/2006/relationships/image" Target="../media/image4.png"/><Relationship Id="rId9" Type="http://schemas.openxmlformats.org/officeDocument/2006/relationships/image" Target="../media/image8.jpeg"/></Relationships>
</file>

<file path=ppt/slides/_rels/slide3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tiff"/><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7.tiff"/><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6.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7.tiff"/></Relationships>
</file>

<file path=ppt/slides/_rels/slide7.xml.rels><?xml version="1.0" encoding="UTF-8" standalone="yes"?>
<Relationships xmlns="http://schemas.openxmlformats.org/package/2006/relationships"><Relationship Id="rId3" Type="http://schemas.openxmlformats.org/officeDocument/2006/relationships/image" Target="../media/image6.tiff"/><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tiff"/></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tiff"/><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hyperlink" Target="https://www.brookings.edu/opinions/the-return-to-great-power-rivalry-was-inevitable/" TargetMode="Externa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8" Type="http://schemas.openxmlformats.org/officeDocument/2006/relationships/hyperlink" Target="https://warontherocks.com/2017/04/navigating-great-power-rivalry-in-the-21st-century/" TargetMode="External"/><Relationship Id="rId3" Type="http://schemas.openxmlformats.org/officeDocument/2006/relationships/image" Target="../media/image6.tiff"/><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epi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700"/>
            <a:ext cx="12205853" cy="7124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62372" y="5773743"/>
            <a:ext cx="6593472" cy="830997"/>
          </a:xfrm>
          <a:prstGeom prst="rect">
            <a:avLst/>
          </a:prstGeom>
          <a:noFill/>
        </p:spPr>
        <p:txBody>
          <a:bodyPr wrap="none" rtlCol="0">
            <a:spAutoFit/>
          </a:bodyPr>
          <a:lstStyle/>
          <a:p>
            <a:pPr algn="ctr" rtl="1"/>
            <a:r>
              <a:rPr lang="ar-EG" sz="2400" b="1" dirty="0">
                <a:solidFill>
                  <a:schemeClr val="bg1"/>
                </a:solidFill>
                <a:effectLst>
                  <a:outerShdw blurRad="38100" dist="38100" dir="2700000" algn="tl">
                    <a:srgbClr val="000000">
                      <a:alpha val="43137"/>
                    </a:srgbClr>
                  </a:outerShdw>
                </a:effectLst>
                <a:latin typeface="Bernard MT Condensed" panose="02050806060905020404" pitchFamily="18" charset="0"/>
              </a:rPr>
              <a:t>مركز الشرق الأدنى وجنوب آسيا- ندوة كبار التنفيذيين (01-22)</a:t>
            </a:r>
            <a:endParaRPr lang="en-US" sz="2400" b="1" dirty="0">
              <a:solidFill>
                <a:schemeClr val="bg1"/>
              </a:solidFill>
              <a:effectLst>
                <a:outerShdw blurRad="38100" dist="38100" dir="2700000" algn="tl">
                  <a:srgbClr val="000000">
                    <a:alpha val="43137"/>
                  </a:srgbClr>
                </a:outerShdw>
              </a:effectLst>
              <a:latin typeface="Bernard MT Condensed" panose="02050806060905020404" pitchFamily="18" charset="0"/>
            </a:endParaRPr>
          </a:p>
          <a:p>
            <a:pPr algn="ctr" rtl="1"/>
            <a:r>
              <a:rPr lang="ar-EG" sz="2400" b="1" dirty="0">
                <a:solidFill>
                  <a:schemeClr val="bg1"/>
                </a:solidFill>
                <a:effectLst>
                  <a:outerShdw blurRad="38100" dist="38100" dir="2700000" algn="tl">
                    <a:srgbClr val="000000">
                      <a:alpha val="43137"/>
                    </a:srgbClr>
                  </a:outerShdw>
                </a:effectLst>
                <a:latin typeface="Bernard MT Condensed" panose="02050806060905020404" pitchFamily="18" charset="0"/>
              </a:rPr>
              <a:t>15 مارس 2021</a:t>
            </a:r>
            <a:endParaRPr lang="en-US" sz="2400" b="1" dirty="0">
              <a:solidFill>
                <a:schemeClr val="bg1"/>
              </a:solidFill>
              <a:effectLst>
                <a:outerShdw blurRad="38100" dist="38100" dir="2700000" algn="tl">
                  <a:srgbClr val="000000">
                    <a:alpha val="43137"/>
                  </a:srgbClr>
                </a:outerShdw>
              </a:effectLst>
              <a:latin typeface="Bernard MT Condensed" panose="02050806060905020404" pitchFamily="18" charset="0"/>
            </a:endParaRPr>
          </a:p>
        </p:txBody>
      </p:sp>
      <p:pic>
        <p:nvPicPr>
          <p:cNvPr id="1028" name="Picture 4" descr="Image result for United States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24219"/>
            <a:ext cx="3177040" cy="317704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Russia silhouette out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59034">
            <a:off x="3835282" y="-212539"/>
            <a:ext cx="4252936" cy="225315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hina silhouett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55844" y="1620128"/>
            <a:ext cx="3025392" cy="205760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759B6F9-2B95-D441-8B44-883E4B70C98E}"/>
              </a:ext>
            </a:extLst>
          </p:cNvPr>
          <p:cNvPicPr>
            <a:picLocks noChangeAspect="1"/>
          </p:cNvPicPr>
          <p:nvPr/>
        </p:nvPicPr>
        <p:blipFill>
          <a:blip r:embed="rId6"/>
          <a:stretch>
            <a:fillRect/>
          </a:stretch>
        </p:blipFill>
        <p:spPr>
          <a:xfrm>
            <a:off x="134443" y="72791"/>
            <a:ext cx="1032091" cy="1362360"/>
          </a:xfrm>
          <a:prstGeom prst="rect">
            <a:avLst/>
          </a:prstGeom>
        </p:spPr>
      </p:pic>
      <p:pic>
        <p:nvPicPr>
          <p:cNvPr id="8" name="Picture 7">
            <a:extLst>
              <a:ext uri="{FF2B5EF4-FFF2-40B4-BE49-F238E27FC236}">
                <a16:creationId xmlns:a16="http://schemas.microsoft.com/office/drawing/2014/main" id="{21C3B7CB-39EE-B643-A559-BC77B67653E5}"/>
              </a:ext>
            </a:extLst>
          </p:cNvPr>
          <p:cNvPicPr>
            <a:picLocks noChangeAspect="1"/>
          </p:cNvPicPr>
          <p:nvPr/>
        </p:nvPicPr>
        <p:blipFill>
          <a:blip r:embed="rId7"/>
          <a:stretch>
            <a:fillRect/>
          </a:stretch>
        </p:blipFill>
        <p:spPr>
          <a:xfrm>
            <a:off x="11125103" y="143039"/>
            <a:ext cx="945518" cy="1362360"/>
          </a:xfrm>
          <a:prstGeom prst="rect">
            <a:avLst/>
          </a:prstGeom>
        </p:spPr>
      </p:pic>
      <p:sp>
        <p:nvSpPr>
          <p:cNvPr id="2" name="TextBox 1"/>
          <p:cNvSpPr txBox="1"/>
          <p:nvPr/>
        </p:nvSpPr>
        <p:spPr>
          <a:xfrm>
            <a:off x="1638933" y="1267845"/>
            <a:ext cx="8645633" cy="2385268"/>
          </a:xfrm>
          <a:prstGeom prst="rect">
            <a:avLst/>
          </a:prstGeom>
          <a:noFill/>
        </p:spPr>
        <p:txBody>
          <a:bodyPr wrap="square" rtlCol="0">
            <a:spAutoFit/>
          </a:bodyPr>
          <a:lstStyle/>
          <a:p>
            <a:pPr algn="ctr" rtl="1"/>
            <a:r>
              <a:rPr lang="ar-EG" sz="4000" b="1" cap="small" dirty="0">
                <a:solidFill>
                  <a:schemeClr val="bg1"/>
                </a:solidFill>
                <a:effectLst>
                  <a:outerShdw blurRad="38100" dist="38100" dir="2700000" algn="tl">
                    <a:srgbClr val="000000">
                      <a:alpha val="43137"/>
                    </a:srgbClr>
                  </a:outerShdw>
                </a:effectLst>
                <a:latin typeface="Bernard MT Condensed" panose="02050806060905020404" pitchFamily="18" charset="0"/>
              </a:rPr>
              <a:t>تنافس</a:t>
            </a:r>
            <a:r>
              <a:rPr lang="ar-KW" sz="4000" b="1" cap="small" dirty="0">
                <a:solidFill>
                  <a:schemeClr val="bg1"/>
                </a:solidFill>
                <a:effectLst>
                  <a:outerShdw blurRad="38100" dist="38100" dir="2700000" algn="tl">
                    <a:srgbClr val="000000">
                      <a:alpha val="43137"/>
                    </a:srgbClr>
                  </a:outerShdw>
                </a:effectLst>
                <a:latin typeface="Bernard MT Condensed" panose="02050806060905020404" pitchFamily="18" charset="0"/>
              </a:rPr>
              <a:t> القوى العظمى: السياق</a:t>
            </a:r>
            <a:r>
              <a:rPr lang="ar-EG" sz="4000" b="1" cap="small" dirty="0">
                <a:solidFill>
                  <a:schemeClr val="bg1"/>
                </a:solidFill>
                <a:effectLst>
                  <a:outerShdw blurRad="38100" dist="38100" dir="2700000" algn="tl">
                    <a:srgbClr val="000000">
                      <a:alpha val="43137"/>
                    </a:srgbClr>
                  </a:outerShdw>
                </a:effectLst>
                <a:latin typeface="Bernard MT Condensed" panose="02050806060905020404" pitchFamily="18" charset="0"/>
              </a:rPr>
              <a:t>،</a:t>
            </a:r>
            <a:r>
              <a:rPr lang="ar-KW" sz="4000" b="1" cap="small" dirty="0">
                <a:solidFill>
                  <a:schemeClr val="bg1"/>
                </a:solidFill>
                <a:effectLst>
                  <a:outerShdw blurRad="38100" dist="38100" dir="2700000" algn="tl">
                    <a:srgbClr val="000000">
                      <a:alpha val="43137"/>
                    </a:srgbClr>
                  </a:outerShdw>
                </a:effectLst>
                <a:latin typeface="Bernard MT Condensed" panose="02050806060905020404" pitchFamily="18" charset="0"/>
              </a:rPr>
              <a:t> والتاريخ</a:t>
            </a:r>
            <a:r>
              <a:rPr lang="ar-EG" sz="4000" b="1" cap="small" dirty="0">
                <a:solidFill>
                  <a:schemeClr val="bg1"/>
                </a:solidFill>
                <a:effectLst>
                  <a:outerShdw blurRad="38100" dist="38100" dir="2700000" algn="tl">
                    <a:srgbClr val="000000">
                      <a:alpha val="43137"/>
                    </a:srgbClr>
                  </a:outerShdw>
                </a:effectLst>
                <a:latin typeface="Bernard MT Condensed" panose="02050806060905020404" pitchFamily="18" charset="0"/>
              </a:rPr>
              <a:t>،</a:t>
            </a:r>
            <a:r>
              <a:rPr lang="ar-KW" sz="4000" b="1" cap="small" dirty="0">
                <a:solidFill>
                  <a:schemeClr val="bg1"/>
                </a:solidFill>
                <a:effectLst>
                  <a:outerShdw blurRad="38100" dist="38100" dir="2700000" algn="tl">
                    <a:srgbClr val="000000">
                      <a:alpha val="43137"/>
                    </a:srgbClr>
                  </a:outerShdw>
                </a:effectLst>
                <a:latin typeface="Bernard MT Condensed" panose="02050806060905020404" pitchFamily="18" charset="0"/>
              </a:rPr>
              <a:t> واليوم</a:t>
            </a:r>
          </a:p>
          <a:p>
            <a:pPr algn="ctr" rtl="1"/>
            <a:endParaRPr lang="ar-KW" sz="3200" b="1" cap="small" dirty="0">
              <a:solidFill>
                <a:schemeClr val="bg1"/>
              </a:solidFill>
              <a:effectLst>
                <a:outerShdw blurRad="38100" dist="38100" dir="2700000" algn="tl">
                  <a:srgbClr val="000000">
                    <a:alpha val="43137"/>
                  </a:srgbClr>
                </a:outerShdw>
              </a:effectLst>
              <a:latin typeface="Bernard MT Condensed" panose="02050806060905020404" pitchFamily="18" charset="0"/>
            </a:endParaRPr>
          </a:p>
          <a:p>
            <a:pPr algn="ctr" rtl="1"/>
            <a:r>
              <a:rPr lang="ar-EG" sz="1400" b="1" cap="small" dirty="0">
                <a:solidFill>
                  <a:schemeClr val="bg1"/>
                </a:solidFill>
                <a:effectLst>
                  <a:outerShdw blurRad="38100" dist="38100" dir="2700000" algn="tl">
                    <a:srgbClr val="000000">
                      <a:alpha val="43137"/>
                    </a:srgbClr>
                  </a:outerShdw>
                </a:effectLst>
                <a:latin typeface="Bernard MT Condensed" panose="02050806060905020404" pitchFamily="18" charset="0"/>
              </a:rPr>
              <a:t>د. </a:t>
            </a:r>
            <a:r>
              <a:rPr lang="ar-KW" sz="1400" b="1" cap="small" dirty="0">
                <a:solidFill>
                  <a:schemeClr val="bg1"/>
                </a:solidFill>
                <a:effectLst>
                  <a:outerShdw blurRad="38100" dist="38100" dir="2700000" algn="tl">
                    <a:srgbClr val="000000">
                      <a:alpha val="43137"/>
                    </a:srgbClr>
                  </a:outerShdw>
                </a:effectLst>
                <a:latin typeface="Bernard MT Condensed" panose="02050806060905020404" pitchFamily="18" charset="0"/>
              </a:rPr>
              <a:t>توم لينش</a:t>
            </a:r>
          </a:p>
          <a:p>
            <a:pPr algn="ctr" rtl="1"/>
            <a:r>
              <a:rPr lang="ar-KW" sz="1400" b="1" cap="small" dirty="0">
                <a:solidFill>
                  <a:schemeClr val="bg1"/>
                </a:solidFill>
                <a:effectLst>
                  <a:outerShdw blurRad="38100" dist="38100" dir="2700000" algn="tl">
                    <a:srgbClr val="000000">
                      <a:alpha val="43137"/>
                    </a:srgbClr>
                  </a:outerShdw>
                </a:effectLst>
                <a:latin typeface="Bernard MT Condensed" panose="02050806060905020404" pitchFamily="18" charset="0"/>
              </a:rPr>
              <a:t>مدير مركز الدراسات الاستراتيجية</a:t>
            </a:r>
            <a:r>
              <a:rPr lang="ar-EG" sz="1400" b="1" cap="small" dirty="0">
                <a:solidFill>
                  <a:schemeClr val="bg1"/>
                </a:solidFill>
                <a:effectLst>
                  <a:outerShdw blurRad="38100" dist="38100" dir="2700000" algn="tl">
                    <a:srgbClr val="000000">
                      <a:alpha val="43137"/>
                    </a:srgbClr>
                  </a:outerShdw>
                </a:effectLst>
                <a:latin typeface="Bernard MT Condensed" panose="02050806060905020404" pitchFamily="18" charset="0"/>
              </a:rPr>
              <a:t> بالإنابة</a:t>
            </a:r>
            <a:endParaRPr lang="en-US" sz="1400" b="1" cap="small" dirty="0">
              <a:solidFill>
                <a:schemeClr val="bg1"/>
              </a:solidFill>
              <a:effectLst>
                <a:outerShdw blurRad="38100" dist="38100" dir="2700000" algn="tl">
                  <a:srgbClr val="000000">
                    <a:alpha val="43137"/>
                  </a:srgbClr>
                </a:outerShdw>
              </a:effectLst>
              <a:latin typeface="Bernard MT Condensed" panose="02050806060905020404" pitchFamily="18" charset="0"/>
            </a:endParaRPr>
          </a:p>
          <a:p>
            <a:pPr algn="ctr" rtl="1"/>
            <a:r>
              <a:rPr lang="ar-KW" sz="1400" b="1" cap="small" dirty="0">
                <a:solidFill>
                  <a:schemeClr val="bg1"/>
                </a:solidFill>
                <a:effectLst>
                  <a:outerShdw blurRad="38100" dist="38100" dir="2700000" algn="tl">
                    <a:srgbClr val="000000">
                      <a:alpha val="43137"/>
                    </a:srgbClr>
                  </a:outerShdw>
                </a:effectLst>
                <a:latin typeface="Bernard MT Condensed" panose="02050806060905020404" pitchFamily="18" charset="0"/>
              </a:rPr>
              <a:t>وزميل باحث متميز</a:t>
            </a:r>
          </a:p>
          <a:p>
            <a:pPr algn="ctr" rtl="1"/>
            <a:r>
              <a:rPr lang="ar-KW" sz="1400" b="1" cap="small" dirty="0">
                <a:solidFill>
                  <a:schemeClr val="bg1"/>
                </a:solidFill>
                <a:effectLst>
                  <a:outerShdw blurRad="38100" dist="38100" dir="2700000" algn="tl">
                    <a:srgbClr val="000000">
                      <a:alpha val="43137"/>
                    </a:srgbClr>
                  </a:outerShdw>
                </a:effectLst>
                <a:latin typeface="Bernard MT Condensed" panose="02050806060905020404" pitchFamily="18" charset="0"/>
              </a:rPr>
              <a:t>معهد الدراسات الاستراتيجية</a:t>
            </a:r>
            <a:r>
              <a:rPr lang="ar-EG" sz="1400" b="1" cap="small" dirty="0">
                <a:solidFill>
                  <a:schemeClr val="bg1"/>
                </a:solidFill>
                <a:effectLst>
                  <a:outerShdw blurRad="38100" dist="38100" dir="2700000" algn="tl">
                    <a:srgbClr val="000000">
                      <a:alpha val="43137"/>
                    </a:srgbClr>
                  </a:outerShdw>
                </a:effectLst>
                <a:latin typeface="Bernard MT Condensed" panose="02050806060905020404" pitchFamily="18" charset="0"/>
              </a:rPr>
              <a:t>، جامعة الدفاع الوطني</a:t>
            </a:r>
            <a:endParaRPr lang="en-US" sz="1400" b="1" cap="small" dirty="0">
              <a:solidFill>
                <a:schemeClr val="bg1"/>
              </a:solidFill>
              <a:effectLst>
                <a:outerShdw blurRad="38100" dist="38100" dir="2700000" algn="tl">
                  <a:srgbClr val="000000">
                    <a:alpha val="43137"/>
                  </a:srgbClr>
                </a:outerShdw>
              </a:effectLst>
              <a:latin typeface="Bernard MT Condensed" panose="02050806060905020404" pitchFamily="18" charset="0"/>
            </a:endParaRPr>
          </a:p>
          <a:p>
            <a:pPr algn="ctr" rtl="1"/>
            <a:endParaRPr lang="en-US" sz="1000" b="1" cap="small" dirty="0">
              <a:solidFill>
                <a:srgbClr val="FFFF00"/>
              </a:solidFill>
              <a:effectLst>
                <a:outerShdw blurRad="38100" dist="38100" dir="2700000" algn="tl">
                  <a:srgbClr val="000000">
                    <a:alpha val="43137"/>
                  </a:srgbClr>
                </a:outerShdw>
              </a:effectLst>
              <a:latin typeface="Bernard MT Condensed" panose="02050806060905020404" pitchFamily="18" charset="0"/>
            </a:endParaRPr>
          </a:p>
          <a:p>
            <a:pPr algn="ctr" rtl="1"/>
            <a:endParaRPr lang="en-US" sz="1100" dirty="0">
              <a:solidFill>
                <a:srgbClr val="FFFF00"/>
              </a:solidFill>
            </a:endParaRPr>
          </a:p>
        </p:txBody>
      </p:sp>
      <p:pic>
        <p:nvPicPr>
          <p:cNvPr id="3" name="Picture 2" descr="The NESA Center (@TheNESACenter) | Twitter">
            <a:extLst>
              <a:ext uri="{FF2B5EF4-FFF2-40B4-BE49-F238E27FC236}">
                <a16:creationId xmlns:a16="http://schemas.microsoft.com/office/drawing/2014/main" id="{DED34523-F549-4D56-8544-3E1B63BCD55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40242" y="3227065"/>
            <a:ext cx="1433476" cy="1433476"/>
          </a:xfrm>
          <a:prstGeom prst="rect">
            <a:avLst/>
          </a:prstGeom>
          <a:noFill/>
          <a:effectLst>
            <a:glow rad="127000">
              <a:schemeClr val="tx1">
                <a:lumMod val="65000"/>
                <a:lumOff val="35000"/>
              </a:schemeClr>
            </a:glow>
          </a:effectLst>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6136AC05-D837-42C7-A3C7-C73C178EF49C}"/>
              </a:ext>
            </a:extLst>
          </p:cNvPr>
          <p:cNvGrpSpPr/>
          <p:nvPr/>
        </p:nvGrpSpPr>
        <p:grpSpPr>
          <a:xfrm>
            <a:off x="8735232" y="2917482"/>
            <a:ext cx="1637313" cy="2195738"/>
            <a:chOff x="0" y="0"/>
            <a:chExt cx="2508250" cy="3562350"/>
          </a:xfrm>
          <a:effectLst>
            <a:glow rad="127000">
              <a:schemeClr val="tx2">
                <a:lumMod val="20000"/>
                <a:lumOff val="80000"/>
              </a:schemeClr>
            </a:glow>
          </a:effectLst>
        </p:grpSpPr>
        <p:pic>
          <p:nvPicPr>
            <p:cNvPr id="13" name="Picture 12">
              <a:extLst>
                <a:ext uri="{FF2B5EF4-FFF2-40B4-BE49-F238E27FC236}">
                  <a16:creationId xmlns:a16="http://schemas.microsoft.com/office/drawing/2014/main" id="{5DD8B577-0599-41F1-A663-736EDBB929E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0"/>
              <a:ext cx="2508250" cy="3562350"/>
            </a:xfrm>
            <a:prstGeom prst="rect">
              <a:avLst/>
            </a:prstGeom>
            <a:noFill/>
            <a:ln>
              <a:noFill/>
            </a:ln>
          </p:spPr>
        </p:pic>
        <p:sp>
          <p:nvSpPr>
            <p:cNvPr id="14" name="Text Box 23">
              <a:extLst>
                <a:ext uri="{FF2B5EF4-FFF2-40B4-BE49-F238E27FC236}">
                  <a16:creationId xmlns:a16="http://schemas.microsoft.com/office/drawing/2014/main" id="{C183D6D9-2EE7-47EE-AD3F-883C2A74DAE4}"/>
                </a:ext>
              </a:extLst>
            </p:cNvPr>
            <p:cNvSpPr txBox="1"/>
            <p:nvPr/>
          </p:nvSpPr>
          <p:spPr>
            <a:xfrm>
              <a:off x="85725" y="514350"/>
              <a:ext cx="2352675" cy="4476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800">
                  <a:solidFill>
                    <a:srgbClr val="FFFF00"/>
                  </a:solidFill>
                  <a:effectLst/>
                  <a:latin typeface="Bauhaus 93" panose="04030905020B02020C02" pitchFamily="82" charset="0"/>
                  <a:ea typeface="Calibri" panose="020F0502020204030204" pitchFamily="34" charset="0"/>
                  <a:cs typeface="Times New Roman" panose="02020603050405020304" pitchFamily="18" charset="0"/>
                </a:rPr>
                <a:t>STRATEGIC ASSESSMENT 2020</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Into a New Era of Great Power Competition</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4">
              <a:extLst>
                <a:ext uri="{FF2B5EF4-FFF2-40B4-BE49-F238E27FC236}">
                  <a16:creationId xmlns:a16="http://schemas.microsoft.com/office/drawing/2014/main" id="{E224D04C-52D3-476D-972F-665FF16B5BD6}"/>
                </a:ext>
              </a:extLst>
            </p:cNvPr>
            <p:cNvSpPr txBox="1"/>
            <p:nvPr/>
          </p:nvSpPr>
          <p:spPr>
            <a:xfrm>
              <a:off x="304800" y="2628900"/>
              <a:ext cx="1952625" cy="609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70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Edited by Thomas F. Lynch III</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40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Institute for National Strategic Studies</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40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National Defense University</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7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600">
                <a:effectLst/>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377658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7653550-D6A8-8F43-A8AA-FEBD18D1A69F}"/>
              </a:ext>
            </a:extLst>
          </p:cNvPr>
          <p:cNvSpPr>
            <a:spLocks noGrp="1"/>
          </p:cNvSpPr>
          <p:nvPr>
            <p:ph idx="1"/>
          </p:nvPr>
        </p:nvSpPr>
        <p:spPr>
          <a:xfrm>
            <a:off x="5225113" y="1403416"/>
            <a:ext cx="6966887" cy="4800264"/>
          </a:xfrm>
        </p:spPr>
        <p:txBody>
          <a:bodyPr>
            <a:normAutofit/>
          </a:bodyPr>
          <a:lstStyle/>
          <a:p>
            <a:pPr algn="just" rtl="1">
              <a:lnSpc>
                <a:spcPct val="120000"/>
              </a:lnSpc>
              <a:spcBef>
                <a:spcPts val="0"/>
              </a:spcBef>
            </a:pPr>
            <a:r>
              <a:rPr lang="ar-KW" sz="2400" dirty="0"/>
              <a:t>على مدى السنوات الخمسمائة الماضية، </a:t>
            </a:r>
            <a:r>
              <a:rPr lang="ar-EG" sz="2400" dirty="0"/>
              <a:t>هيمنت </a:t>
            </a:r>
            <a:r>
              <a:rPr lang="ar-KW" sz="2400" dirty="0"/>
              <a:t>المنافسة </a:t>
            </a:r>
            <a:r>
              <a:rPr lang="ar-EG" sz="2400" dirty="0"/>
              <a:t>على </a:t>
            </a:r>
            <a:r>
              <a:rPr lang="ar-KW" sz="2400" dirty="0"/>
              <a:t>التفاعلات بين الدول العظمى في النظام الدولي، مع </a:t>
            </a:r>
            <a:r>
              <a:rPr lang="ar-EG" sz="2400" dirty="0"/>
              <a:t>تواجد </a:t>
            </a:r>
            <a:r>
              <a:rPr lang="ar-KW" sz="2400" dirty="0"/>
              <a:t>التعاون والصراع</a:t>
            </a:r>
            <a:r>
              <a:rPr lang="ar-EG" sz="2400" dirty="0"/>
              <a:t> معًا</a:t>
            </a:r>
            <a:r>
              <a:rPr lang="ar-KW" sz="2400" dirty="0"/>
              <a:t>. كان التعاون الخالص (السلام والاستقرار غير المقيد) والصراع العنيف (الحرب) بينهما من أندر أشكال التفاعل.</a:t>
            </a:r>
          </a:p>
          <a:p>
            <a:pPr algn="just" rtl="1">
              <a:lnSpc>
                <a:spcPct val="120000"/>
              </a:lnSpc>
              <a:spcBef>
                <a:spcPts val="0"/>
              </a:spcBef>
            </a:pPr>
            <a:r>
              <a:rPr lang="ar-KW" sz="2400" dirty="0"/>
              <a:t>في القرون الخمسة الماضية، حدثت تحولات القوة العظمى على مدى عقود وليس سنوات. </a:t>
            </a:r>
            <a:r>
              <a:rPr lang="ar-EG" sz="2400" dirty="0"/>
              <a:t>ثلاثة أرباع (</a:t>
            </a:r>
            <a:r>
              <a:rPr lang="en-US" sz="2400" dirty="0"/>
              <a:t> ¾</a:t>
            </a:r>
            <a:r>
              <a:rPr lang="ar-EG" sz="2400" dirty="0"/>
              <a:t>) </a:t>
            </a:r>
            <a:r>
              <a:rPr lang="ar-KW" sz="2400" dirty="0"/>
              <a:t>من هذه التحولات توجت - أو ظهرت خلال - فترة مدمرة من الصدام العنيف (الحرب).</a:t>
            </a:r>
          </a:p>
          <a:p>
            <a:pPr algn="just" rtl="1">
              <a:lnSpc>
                <a:spcPct val="120000"/>
              </a:lnSpc>
              <a:spcBef>
                <a:spcPts val="0"/>
              </a:spcBef>
            </a:pPr>
            <a:r>
              <a:rPr lang="ar-EG" sz="2400" dirty="0"/>
              <a:t>لم</a:t>
            </a:r>
            <a:r>
              <a:rPr lang="ar-KW" sz="2400" dirty="0"/>
              <a:t> </a:t>
            </a:r>
            <a:r>
              <a:rPr lang="ar-EG" sz="2400" dirty="0"/>
              <a:t>تكن </a:t>
            </a:r>
            <a:r>
              <a:rPr lang="ar-KW" sz="2400" dirty="0"/>
              <a:t>الحرب المباشرة بين القوى العظمى في أوقات </a:t>
            </a:r>
            <a:r>
              <a:rPr lang="ar-EG" sz="2400" dirty="0"/>
              <a:t>التحول </a:t>
            </a:r>
            <a:r>
              <a:rPr lang="ar-KW" sz="2400" dirty="0"/>
              <a:t>النسبي </a:t>
            </a:r>
            <a:r>
              <a:rPr lang="ar-EG" sz="2400" dirty="0"/>
              <a:t>للقوة أمرًا حتميًا</a:t>
            </a:r>
            <a:r>
              <a:rPr lang="ar-KW" sz="2400" dirty="0"/>
              <a:t>. قد توجه القوى العظمى أو تنفق أسوأ عداء لها في واحدة من فئات المنافسة غير العسكرية العديدة الأخرى.</a:t>
            </a:r>
            <a:endParaRPr lang="en-US" sz="2400" dirty="0"/>
          </a:p>
          <a:p>
            <a:pPr marL="0" indent="0">
              <a:lnSpc>
                <a:spcPct val="110000"/>
              </a:lnSpc>
              <a:spcBef>
                <a:spcPts val="0"/>
              </a:spcBef>
              <a:buNone/>
            </a:pPr>
            <a:endParaRPr lang="en-US" dirty="0"/>
          </a:p>
          <a:p>
            <a:pPr>
              <a:lnSpc>
                <a:spcPct val="110000"/>
              </a:lnSpc>
              <a:spcBef>
                <a:spcPts val="0"/>
              </a:spcBef>
            </a:pPr>
            <a:endParaRPr lang="en-US" dirty="0"/>
          </a:p>
          <a:p>
            <a:pPr>
              <a:lnSpc>
                <a:spcPct val="110000"/>
              </a:lnSpc>
              <a:spcBef>
                <a:spcPts val="0"/>
              </a:spcBef>
            </a:pPr>
            <a:endParaRPr lang="en-US" dirty="0"/>
          </a:p>
          <a:p>
            <a:pPr>
              <a:lnSpc>
                <a:spcPct val="110000"/>
              </a:lnSpc>
              <a:spcBef>
                <a:spcPts val="0"/>
              </a:spcBef>
            </a:pPr>
            <a:endParaRPr lang="en-US" dirty="0"/>
          </a:p>
          <a:p>
            <a:pPr marL="0" indent="0">
              <a:lnSpc>
                <a:spcPct val="110000"/>
              </a:lnSpc>
              <a:spcBef>
                <a:spcPts val="0"/>
              </a:spcBef>
              <a:buNone/>
            </a:pPr>
            <a:endParaRPr lang="en-US" dirty="0"/>
          </a:p>
          <a:p>
            <a:pPr marL="0" indent="0">
              <a:lnSpc>
                <a:spcPct val="110000"/>
              </a:lnSpc>
              <a:spcBef>
                <a:spcPts val="0"/>
              </a:spcBef>
              <a:buNone/>
            </a:pPr>
            <a:endParaRPr lang="en-US" dirty="0"/>
          </a:p>
          <a:p>
            <a:pPr marL="0" indent="0">
              <a:lnSpc>
                <a:spcPct val="110000"/>
              </a:lnSpc>
              <a:spcBef>
                <a:spcPts val="0"/>
              </a:spcBef>
              <a:buNone/>
            </a:pPr>
            <a:endParaRPr lang="en-US" dirty="0"/>
          </a:p>
        </p:txBody>
      </p:sp>
      <p:sp>
        <p:nvSpPr>
          <p:cNvPr id="4" name="Rectangle 3">
            <a:extLst>
              <a:ext uri="{FF2B5EF4-FFF2-40B4-BE49-F238E27FC236}">
                <a16:creationId xmlns:a16="http://schemas.microsoft.com/office/drawing/2014/main" id="{2270AF37-E2BF-CF45-AC38-CDB8D0A30BE1}"/>
              </a:ext>
            </a:extLst>
          </p:cNvPr>
          <p:cNvSpPr/>
          <p:nvPr/>
        </p:nvSpPr>
        <p:spPr>
          <a:xfrm>
            <a:off x="-12360" y="6337890"/>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b="1" dirty="0"/>
              <a:t>تصور حقبة جديدة من </a:t>
            </a:r>
            <a:r>
              <a:rPr lang="ar-EG" b="1" dirty="0"/>
              <a:t>تنافس</a:t>
            </a:r>
            <a:r>
              <a:rPr lang="ar-KW" b="1" dirty="0"/>
              <a:t> القوى العظمى</a:t>
            </a:r>
            <a:endParaRPr lang="en-US" b="1" dirty="0"/>
          </a:p>
        </p:txBody>
      </p:sp>
      <p:pic>
        <p:nvPicPr>
          <p:cNvPr id="5" name="Picture 4">
            <a:extLst>
              <a:ext uri="{FF2B5EF4-FFF2-40B4-BE49-F238E27FC236}">
                <a16:creationId xmlns:a16="http://schemas.microsoft.com/office/drawing/2014/main" id="{B1D2AA63-9FE7-E848-AB99-DF9C8A47B8C4}"/>
              </a:ext>
            </a:extLst>
          </p:cNvPr>
          <p:cNvPicPr>
            <a:picLocks noChangeAspect="1"/>
          </p:cNvPicPr>
          <p:nvPr/>
        </p:nvPicPr>
        <p:blipFill>
          <a:blip r:embed="rId3"/>
          <a:stretch>
            <a:fillRect/>
          </a:stretch>
        </p:blipFill>
        <p:spPr>
          <a:xfrm>
            <a:off x="120434" y="182165"/>
            <a:ext cx="755866" cy="997743"/>
          </a:xfrm>
          <a:prstGeom prst="rect">
            <a:avLst/>
          </a:prstGeom>
        </p:spPr>
      </p:pic>
      <p:pic>
        <p:nvPicPr>
          <p:cNvPr id="6" name="Picture 5">
            <a:extLst>
              <a:ext uri="{FF2B5EF4-FFF2-40B4-BE49-F238E27FC236}">
                <a16:creationId xmlns:a16="http://schemas.microsoft.com/office/drawing/2014/main" id="{982F8B6B-4B76-C847-9B29-E6BC21466603}"/>
              </a:ext>
            </a:extLst>
          </p:cNvPr>
          <p:cNvPicPr>
            <a:picLocks noChangeAspect="1"/>
          </p:cNvPicPr>
          <p:nvPr/>
        </p:nvPicPr>
        <p:blipFill>
          <a:blip r:embed="rId4"/>
          <a:stretch>
            <a:fillRect/>
          </a:stretch>
        </p:blipFill>
        <p:spPr>
          <a:xfrm>
            <a:off x="11245536" y="271463"/>
            <a:ext cx="692463" cy="997743"/>
          </a:xfrm>
          <a:prstGeom prst="rect">
            <a:avLst/>
          </a:prstGeom>
        </p:spPr>
      </p:pic>
      <p:sp>
        <p:nvSpPr>
          <p:cNvPr id="10" name="Text Box 3"/>
          <p:cNvSpPr txBox="1"/>
          <p:nvPr/>
        </p:nvSpPr>
        <p:spPr>
          <a:xfrm>
            <a:off x="429730" y="1527365"/>
            <a:ext cx="4060849" cy="2114771"/>
          </a:xfrm>
          <a:prstGeom prst="rect">
            <a:avLst/>
          </a:prstGeom>
          <a:solidFill>
            <a:sysClr val="window" lastClr="FFFFFF"/>
          </a:solidFill>
          <a:ln w="6350">
            <a:solidFill>
              <a:prstClr val="black"/>
            </a:solidFill>
          </a:ln>
          <a:effectLst>
            <a:glow rad="127000">
              <a:sysClr val="windowText" lastClr="000000"/>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pPr>
            <a:r>
              <a:rPr lang="en-US" sz="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spcBef>
                <a:spcPts val="0"/>
              </a:spcBef>
            </a:pPr>
            <a:r>
              <a:rPr lang="ar-KW" sz="1400" dirty="0">
                <a:effectLst/>
                <a:latin typeface="Calibri" panose="020F0502020204030204" pitchFamily="34" charset="0"/>
                <a:ea typeface="Calibri" panose="020F0502020204030204" pitchFamily="34" charset="0"/>
                <a:cs typeface="Times New Roman" panose="02020603050405020304" pitchFamily="18" charset="0"/>
              </a:rPr>
              <a:t>"إن تاريخ العلاقات بين القوى العظمى قصة </a:t>
            </a:r>
            <a:r>
              <a:rPr lang="ar-EG" sz="1400" dirty="0">
                <a:effectLst/>
                <a:latin typeface="Calibri" panose="020F0502020204030204" pitchFamily="34" charset="0"/>
                <a:ea typeface="Calibri" panose="020F0502020204030204" pitchFamily="34" charset="0"/>
                <a:cs typeface="Times New Roman" panose="02020603050405020304" pitchFamily="18" charset="0"/>
              </a:rPr>
              <a:t>من </a:t>
            </a:r>
            <a:r>
              <a:rPr lang="ar-KW" sz="1400" dirty="0">
                <a:effectLst/>
                <a:latin typeface="Calibri" panose="020F0502020204030204" pitchFamily="34" charset="0"/>
                <a:ea typeface="Calibri" panose="020F0502020204030204" pitchFamily="34" charset="0"/>
                <a:cs typeface="Times New Roman" panose="02020603050405020304" pitchFamily="18" charset="0"/>
              </a:rPr>
              <a:t>التنافس المستمر والحرب المتكررة، تتخللها فترات سلام عرضية، وعادة ما تكون قصيرة ... في غياب قوة أعلى [عالمية]، تكون الدول دائمًا، إلى حد ما، غير آمنة ... </a:t>
            </a:r>
            <a:r>
              <a:rPr lang="ar-EG" sz="1400" dirty="0">
                <a:effectLst/>
                <a:latin typeface="Calibri" panose="020F0502020204030204" pitchFamily="34" charset="0"/>
                <a:ea typeface="Calibri" panose="020F0502020204030204" pitchFamily="34" charset="0"/>
                <a:cs typeface="Times New Roman" panose="02020603050405020304" pitchFamily="18" charset="0"/>
              </a:rPr>
              <a:t>قد </a:t>
            </a:r>
            <a:r>
              <a:rPr lang="ar-KW" sz="1400" dirty="0">
                <a:effectLst/>
                <a:latin typeface="Calibri" panose="020F0502020204030204" pitchFamily="34" charset="0"/>
                <a:ea typeface="Calibri" panose="020F0502020204030204" pitchFamily="34" charset="0"/>
                <a:cs typeface="Times New Roman" panose="02020603050405020304" pitchFamily="18" charset="0"/>
              </a:rPr>
              <a:t>يؤدي عدم الثقة والتعزيزات العسكرية والمناورات الدبلوماسية ... في بعض الأحيان إلى فترات من التوازن الديناميكي والاستقرار الهش  ... ومع ذلك، </a:t>
            </a:r>
            <a:r>
              <a:rPr lang="ar-EG" sz="1400" dirty="0">
                <a:effectLst/>
                <a:latin typeface="Calibri" panose="020F0502020204030204" pitchFamily="34" charset="0"/>
                <a:ea typeface="Calibri" panose="020F0502020204030204" pitchFamily="34" charset="0"/>
                <a:cs typeface="Times New Roman" panose="02020603050405020304" pitchFamily="18" charset="0"/>
              </a:rPr>
              <a:t>تنهار </a:t>
            </a:r>
            <a:r>
              <a:rPr lang="ar-KW" sz="1400" dirty="0">
                <a:effectLst/>
                <a:latin typeface="Calibri" panose="020F0502020204030204" pitchFamily="34" charset="0"/>
                <a:ea typeface="Calibri" panose="020F0502020204030204" pitchFamily="34" charset="0"/>
                <a:cs typeface="Times New Roman" panose="02020603050405020304" pitchFamily="18" charset="0"/>
              </a:rPr>
              <a:t>دائمًا في نهاية المطاف، ما </a:t>
            </a:r>
            <a:r>
              <a:rPr lang="ar-EG" sz="1400" dirty="0">
                <a:effectLst/>
                <a:latin typeface="Calibri" panose="020F0502020204030204" pitchFamily="34" charset="0"/>
                <a:ea typeface="Calibri" panose="020F0502020204030204" pitchFamily="34" charset="0"/>
                <a:cs typeface="Times New Roman" panose="02020603050405020304" pitchFamily="18" charset="0"/>
              </a:rPr>
              <a:t>يقود</a:t>
            </a:r>
            <a:r>
              <a:rPr lang="ar-KW" sz="1400" dirty="0">
                <a:effectLst/>
                <a:latin typeface="Calibri" panose="020F0502020204030204" pitchFamily="34" charset="0"/>
                <a:ea typeface="Calibri" panose="020F0502020204030204" pitchFamily="34" charset="0"/>
                <a:cs typeface="Times New Roman" panose="02020603050405020304" pitchFamily="18" charset="0"/>
              </a:rPr>
              <a:t> إلى حروب كبرى".</a:t>
            </a:r>
            <a:endParaRPr lang="ar-EG"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spcBef>
                <a:spcPts val="0"/>
              </a:spcBef>
            </a:pPr>
            <a:r>
              <a:rPr lang="ar-EG" sz="1100" dirty="0">
                <a:effectLst/>
                <a:latin typeface="Calibri" panose="020F0502020204030204" pitchFamily="34" charset="0"/>
                <a:ea typeface="Calibri" panose="020F0502020204030204" pitchFamily="34" charset="0"/>
                <a:cs typeface="Times New Roman" panose="02020603050405020304" pitchFamily="18" charset="0"/>
              </a:rPr>
              <a:t>آرون إل. </a:t>
            </a:r>
            <a:r>
              <a:rPr lang="ar-EG" sz="1100" dirty="0" err="1">
                <a:effectLst/>
                <a:latin typeface="Calibri" panose="020F0502020204030204" pitchFamily="34" charset="0"/>
                <a:ea typeface="Calibri" panose="020F0502020204030204" pitchFamily="34" charset="0"/>
                <a:cs typeface="Times New Roman" panose="02020603050405020304" pitchFamily="18" charset="0"/>
              </a:rPr>
              <a:t>فريدبرج</a:t>
            </a:r>
            <a:r>
              <a:rPr lang="ar-EG" sz="1100" dirty="0">
                <a:effectLst/>
                <a:latin typeface="Calibri" panose="020F0502020204030204" pitchFamily="34" charset="0"/>
                <a:ea typeface="Calibri" panose="020F0502020204030204" pitchFamily="34" charset="0"/>
                <a:cs typeface="Times New Roman" panose="02020603050405020304" pitchFamily="18" charset="0"/>
              </a:rPr>
              <a:t>، مسابقة من أجل التفوق (نيويورك: دبليو </a:t>
            </a:r>
            <a:r>
              <a:rPr lang="ar-EG" sz="1100" dirty="0" err="1">
                <a:effectLst/>
                <a:latin typeface="Calibri" panose="020F0502020204030204" pitchFamily="34" charset="0"/>
                <a:ea typeface="Calibri" panose="020F0502020204030204" pitchFamily="34" charset="0"/>
                <a:cs typeface="Times New Roman" panose="02020603050405020304" pitchFamily="18" charset="0"/>
              </a:rPr>
              <a:t>دبليو</a:t>
            </a:r>
            <a:r>
              <a:rPr lang="ar-EG" sz="1100" dirty="0">
                <a:effectLst/>
                <a:latin typeface="Calibri" panose="020F0502020204030204" pitchFamily="34" charset="0"/>
                <a:ea typeface="Calibri" panose="020F0502020204030204" pitchFamily="34" charset="0"/>
                <a:cs typeface="Times New Roman" panose="02020603050405020304" pitchFamily="18" charset="0"/>
              </a:rPr>
              <a:t> نورتون وشركاه، 2011) 38-39</a:t>
            </a:r>
          </a:p>
          <a:p>
            <a:pPr marL="0" marR="0">
              <a:spcBef>
                <a:spcPts val="0"/>
              </a:spcBef>
            </a:pPr>
            <a:endParaRPr lang="ar-EG"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6"/>
          <p:cNvSpPr>
            <a:spLocks noGrp="1"/>
          </p:cNvSpPr>
          <p:nvPr>
            <p:ph type="title"/>
          </p:nvPr>
        </p:nvSpPr>
        <p:spPr>
          <a:xfrm>
            <a:off x="832020" y="170070"/>
            <a:ext cx="10515600" cy="1325563"/>
          </a:xfrm>
        </p:spPr>
        <p:txBody>
          <a:bodyPr>
            <a:noAutofit/>
          </a:bodyPr>
          <a:lstStyle/>
          <a:p>
            <a:pPr algn="ctr" rtl="1"/>
            <a:r>
              <a:rPr lang="ar-KW" sz="4000" b="1" dirty="0">
                <a:effectLst>
                  <a:outerShdw blurRad="38100" dist="38100" dir="2700000" algn="tl">
                    <a:srgbClr val="000000">
                      <a:alpha val="43137"/>
                    </a:srgbClr>
                  </a:outerShdw>
                </a:effectLst>
              </a:rPr>
              <a:t>تاريخ </a:t>
            </a:r>
            <a:r>
              <a:rPr lang="ar-EG" sz="4000" b="1" dirty="0">
                <a:effectLst>
                  <a:outerShdw blurRad="38100" dist="38100" dir="2700000" algn="tl">
                    <a:srgbClr val="000000">
                      <a:alpha val="43137"/>
                    </a:srgbClr>
                  </a:outerShdw>
                </a:effectLst>
              </a:rPr>
              <a:t>تنافس القوى العظمى:</a:t>
            </a:r>
            <a:r>
              <a:rPr lang="en-US" sz="4000" b="1" dirty="0">
                <a:effectLst>
                  <a:outerShdw blurRad="38100" dist="38100" dir="2700000" algn="tl">
                    <a:srgbClr val="000000">
                      <a:alpha val="43137"/>
                    </a:srgbClr>
                  </a:outerShdw>
                </a:effectLst>
              </a:rPr>
              <a:t> </a:t>
            </a:r>
            <a:r>
              <a:rPr lang="ar-KW" sz="4000" b="1" dirty="0">
                <a:effectLst>
                  <a:outerShdw blurRad="38100" dist="38100" dir="2700000" algn="tl">
                    <a:srgbClr val="000000">
                      <a:alpha val="43137"/>
                    </a:srgbClr>
                  </a:outerShdw>
                </a:effectLst>
              </a:rPr>
              <a:t>العصور السابقة </a:t>
            </a:r>
            <a:r>
              <a:rPr lang="ar-EG" sz="4000" b="1" dirty="0">
                <a:effectLst>
                  <a:outerShdw blurRad="38100" dist="38100" dir="2700000" algn="tl">
                    <a:srgbClr val="000000">
                      <a:alpha val="43137"/>
                    </a:srgbClr>
                  </a:outerShdw>
                </a:effectLst>
              </a:rPr>
              <a:t>لتنافس </a:t>
            </a:r>
            <a:r>
              <a:rPr lang="ar-KW" sz="4000" b="1" dirty="0">
                <a:effectLst>
                  <a:outerShdw blurRad="38100" dist="38100" dir="2700000" algn="tl">
                    <a:srgbClr val="000000">
                      <a:alpha val="43137"/>
                    </a:srgbClr>
                  </a:outerShdw>
                </a:effectLst>
              </a:rPr>
              <a:t>القوى العظمى</a:t>
            </a:r>
            <a:r>
              <a:rPr lang="ar-EG" sz="4000" b="1" dirty="0">
                <a:effectLst>
                  <a:outerShdw blurRad="38100" dist="38100" dir="2700000" algn="tl">
                    <a:srgbClr val="000000">
                      <a:alpha val="43137"/>
                    </a:srgbClr>
                  </a:outerShdw>
                </a:effectLst>
              </a:rPr>
              <a:t> وتحولها </a:t>
            </a:r>
            <a:r>
              <a:rPr lang="ar-KW" sz="4000" b="1" dirty="0">
                <a:effectLst>
                  <a:outerShdw blurRad="38100" dist="38100" dir="2700000" algn="tl">
                    <a:srgbClr val="000000">
                      <a:alpha val="43137"/>
                    </a:srgbClr>
                  </a:outerShdw>
                </a:effectLst>
              </a:rPr>
              <a:t>(1)</a:t>
            </a:r>
            <a:endParaRPr lang="en-US" sz="4000" dirty="0"/>
          </a:p>
        </p:txBody>
      </p:sp>
      <p:pic>
        <p:nvPicPr>
          <p:cNvPr id="1026" name="Picture 2" descr="Destined for War: Can America and China Escape Thucydides's Trap?, Graham Allis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932" y="3990485"/>
            <a:ext cx="1370135" cy="21032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mages-na.ssl-images-amazon.com/images/I/51diudGQTxL._SX327_BO1,204,203,200_.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6271" y="3978991"/>
            <a:ext cx="1394308" cy="21147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TH 3210 Home P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8939" y="3719273"/>
            <a:ext cx="2143125" cy="1543051"/>
          </a:xfrm>
          <a:prstGeom prst="rect">
            <a:avLst/>
          </a:prstGeom>
          <a:noFill/>
          <a:extLst>
            <a:ext uri="{909E8E84-426E-40DD-AFC4-6F175D3DCCD1}">
              <a14:hiddenFill xmlns:a14="http://schemas.microsoft.com/office/drawing/2010/main">
                <a:solidFill>
                  <a:srgbClr val="FFFFFF"/>
                </a:solidFill>
              </a14:hiddenFill>
            </a:ext>
          </a:extLst>
        </p:spPr>
      </p:pic>
      <p:sp>
        <p:nvSpPr>
          <p:cNvPr id="8" name="Striped Right Arrow 7"/>
          <p:cNvSpPr/>
          <p:nvPr/>
        </p:nvSpPr>
        <p:spPr>
          <a:xfrm rot="10800000">
            <a:off x="4009860" y="4684681"/>
            <a:ext cx="1229536" cy="610665"/>
          </a:xfrm>
          <a:prstGeom prst="striped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7635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9DE2-736D-6F47-91C6-57AB90B3FE17}"/>
              </a:ext>
            </a:extLst>
          </p:cNvPr>
          <p:cNvSpPr>
            <a:spLocks noGrp="1"/>
          </p:cNvSpPr>
          <p:nvPr>
            <p:ph type="title"/>
          </p:nvPr>
        </p:nvSpPr>
        <p:spPr>
          <a:xfrm>
            <a:off x="876300" y="2334"/>
            <a:ext cx="10515600" cy="1325563"/>
          </a:xfrm>
        </p:spPr>
        <p:txBody>
          <a:bodyPr>
            <a:normAutofit/>
          </a:bodyPr>
          <a:lstStyle/>
          <a:p>
            <a:pPr algn="ctr" rtl="1"/>
            <a:r>
              <a:rPr lang="ar-KW" sz="4400" b="1" dirty="0">
                <a:effectLst>
                  <a:outerShdw blurRad="38100" dist="38100" dir="2700000" algn="tl">
                    <a:srgbClr val="000000">
                      <a:alpha val="43137"/>
                    </a:srgbClr>
                  </a:outerShdw>
                </a:effectLst>
              </a:rPr>
              <a:t>تاريخ </a:t>
            </a:r>
            <a:r>
              <a:rPr lang="ar-EG" sz="4400" b="1" dirty="0">
                <a:effectLst>
                  <a:outerShdw blurRad="38100" dist="38100" dir="2700000" algn="tl">
                    <a:srgbClr val="000000">
                      <a:alpha val="43137"/>
                    </a:srgbClr>
                  </a:outerShdw>
                </a:effectLst>
              </a:rPr>
              <a:t>تنافس القوى العظمى:</a:t>
            </a:r>
            <a:r>
              <a:rPr lang="en-US" sz="4400" b="1" dirty="0">
                <a:effectLst>
                  <a:outerShdw blurRad="38100" dist="38100" dir="2700000" algn="tl">
                    <a:srgbClr val="000000">
                      <a:alpha val="43137"/>
                    </a:srgbClr>
                  </a:outerShdw>
                </a:effectLst>
              </a:rPr>
              <a:t> </a:t>
            </a:r>
            <a:r>
              <a:rPr lang="ar-KW" sz="4400" b="1" dirty="0">
                <a:effectLst>
                  <a:outerShdw blurRad="38100" dist="38100" dir="2700000" algn="tl">
                    <a:srgbClr val="000000">
                      <a:alpha val="43137"/>
                    </a:srgbClr>
                  </a:outerShdw>
                </a:effectLst>
              </a:rPr>
              <a:t>العصور السابقة </a:t>
            </a:r>
            <a:r>
              <a:rPr lang="ar-EG" sz="4400" b="1" dirty="0">
                <a:effectLst>
                  <a:outerShdw blurRad="38100" dist="38100" dir="2700000" algn="tl">
                    <a:srgbClr val="000000">
                      <a:alpha val="43137"/>
                    </a:srgbClr>
                  </a:outerShdw>
                </a:effectLst>
              </a:rPr>
              <a:t>لتنافس </a:t>
            </a:r>
            <a:r>
              <a:rPr lang="ar-KW" sz="4400" b="1" dirty="0">
                <a:effectLst>
                  <a:outerShdw blurRad="38100" dist="38100" dir="2700000" algn="tl">
                    <a:srgbClr val="000000">
                      <a:alpha val="43137"/>
                    </a:srgbClr>
                  </a:outerShdw>
                </a:effectLst>
              </a:rPr>
              <a:t>القوى العظمى</a:t>
            </a:r>
            <a:r>
              <a:rPr lang="ar-EG" sz="4400" b="1" dirty="0">
                <a:effectLst>
                  <a:outerShdw blurRad="38100" dist="38100" dir="2700000" algn="tl">
                    <a:srgbClr val="000000">
                      <a:alpha val="43137"/>
                    </a:srgbClr>
                  </a:outerShdw>
                </a:effectLst>
              </a:rPr>
              <a:t> وتحولها </a:t>
            </a:r>
            <a:r>
              <a:rPr lang="ar-KW" sz="4400" b="1" dirty="0">
                <a:effectLst>
                  <a:outerShdw blurRad="38100" dist="38100" dir="2700000" algn="tl">
                    <a:srgbClr val="000000">
                      <a:alpha val="43137"/>
                    </a:srgbClr>
                  </a:outerShdw>
                </a:effectLst>
              </a:rPr>
              <a:t>(</a:t>
            </a:r>
            <a:r>
              <a:rPr lang="ar-EG" sz="4400" b="1" dirty="0">
                <a:effectLst>
                  <a:outerShdw blurRad="38100" dist="38100" dir="2700000" algn="tl">
                    <a:srgbClr val="000000">
                      <a:alpha val="43137"/>
                    </a:srgbClr>
                  </a:outerShdw>
                </a:effectLst>
              </a:rPr>
              <a:t>2</a:t>
            </a:r>
            <a:r>
              <a:rPr lang="ar-KW" sz="4400" b="1" dirty="0">
                <a:effectLst>
                  <a:outerShdw blurRad="38100" dist="38100" dir="2700000" algn="tl">
                    <a:srgbClr val="000000">
                      <a:alpha val="43137"/>
                    </a:srgbClr>
                  </a:outerShdw>
                </a:effectLst>
              </a:rPr>
              <a:t>)</a:t>
            </a:r>
            <a:endParaRPr lang="en-US" dirty="0"/>
          </a:p>
        </p:txBody>
      </p:sp>
      <p:sp>
        <p:nvSpPr>
          <p:cNvPr id="3" name="Content Placeholder 2">
            <a:extLst>
              <a:ext uri="{FF2B5EF4-FFF2-40B4-BE49-F238E27FC236}">
                <a16:creationId xmlns:a16="http://schemas.microsoft.com/office/drawing/2014/main" id="{D7653550-D6A8-8F43-A8AA-FEBD18D1A69F}"/>
              </a:ext>
            </a:extLst>
          </p:cNvPr>
          <p:cNvSpPr>
            <a:spLocks noGrp="1"/>
          </p:cNvSpPr>
          <p:nvPr>
            <p:ph idx="1"/>
          </p:nvPr>
        </p:nvSpPr>
        <p:spPr>
          <a:xfrm>
            <a:off x="2388637" y="4733378"/>
            <a:ext cx="5891620" cy="1056619"/>
          </a:xfrm>
        </p:spPr>
        <p:txBody>
          <a:bodyPr>
            <a:noAutofit/>
          </a:bodyPr>
          <a:lstStyle/>
          <a:p>
            <a:pPr algn="just" rtl="1">
              <a:lnSpc>
                <a:spcPct val="100000"/>
              </a:lnSpc>
              <a:spcBef>
                <a:spcPts val="0"/>
              </a:spcBef>
              <a:buFont typeface="Wingdings" panose="05000000000000000000" pitchFamily="2" charset="2"/>
              <a:buChar char="Ø"/>
            </a:pPr>
            <a:r>
              <a:rPr lang="ar-KW" sz="3600" dirty="0"/>
              <a:t>خمس فئات تنافسية رئيسية بين القوى العظمى:</a:t>
            </a:r>
            <a:endParaRPr lang="en-US" sz="3600" dirty="0"/>
          </a:p>
          <a:p>
            <a:pPr algn="r">
              <a:buFont typeface="Wingdings" panose="05000000000000000000" pitchFamily="2" charset="2"/>
              <a:buChar char="Ø"/>
            </a:pPr>
            <a:endParaRPr lang="en-US" sz="4800" dirty="0"/>
          </a:p>
          <a:p>
            <a:pPr algn="r">
              <a:buFont typeface="Wingdings" panose="05000000000000000000" pitchFamily="2" charset="2"/>
              <a:buChar char="Ø"/>
            </a:pPr>
            <a:endParaRPr lang="en-US" sz="4800" dirty="0"/>
          </a:p>
          <a:p>
            <a:pPr algn="r">
              <a:buFont typeface="Wingdings" panose="05000000000000000000" pitchFamily="2" charset="2"/>
              <a:buChar char="Ø"/>
            </a:pPr>
            <a:endParaRPr lang="en-US" sz="4800" dirty="0"/>
          </a:p>
          <a:p>
            <a:pPr algn="r">
              <a:buFont typeface="Wingdings" panose="05000000000000000000" pitchFamily="2" charset="2"/>
              <a:buChar char="Ø"/>
            </a:pPr>
            <a:endParaRPr lang="en-US" sz="4800" dirty="0"/>
          </a:p>
          <a:p>
            <a:pPr algn="r">
              <a:buFont typeface="Wingdings" panose="05000000000000000000" pitchFamily="2" charset="2"/>
              <a:buChar char="Ø"/>
            </a:pPr>
            <a:endParaRPr lang="en-US" sz="4800" dirty="0"/>
          </a:p>
          <a:p>
            <a:pPr algn="r">
              <a:buFont typeface="Wingdings" panose="05000000000000000000" pitchFamily="2" charset="2"/>
              <a:buChar char="Ø"/>
            </a:pPr>
            <a:endParaRPr lang="en-US" sz="4800" dirty="0"/>
          </a:p>
          <a:p>
            <a:pPr algn="r">
              <a:buFont typeface="Wingdings" panose="05000000000000000000" pitchFamily="2" charset="2"/>
              <a:buChar char="Ø"/>
            </a:pPr>
            <a:endParaRPr lang="en-US" sz="4800" dirty="0"/>
          </a:p>
          <a:p>
            <a:pPr algn="r">
              <a:buFont typeface="Wingdings" panose="05000000000000000000" pitchFamily="2" charset="2"/>
              <a:buChar char="Ø"/>
            </a:pPr>
            <a:endParaRPr lang="en-US" sz="4800" dirty="0"/>
          </a:p>
        </p:txBody>
      </p:sp>
      <p:sp>
        <p:nvSpPr>
          <p:cNvPr id="4" name="Rectangle 3">
            <a:extLst>
              <a:ext uri="{FF2B5EF4-FFF2-40B4-BE49-F238E27FC236}">
                <a16:creationId xmlns:a16="http://schemas.microsoft.com/office/drawing/2014/main" id="{2270AF37-E2BF-CF45-AC38-CDB8D0A30BE1}"/>
              </a:ext>
            </a:extLst>
          </p:cNvPr>
          <p:cNvSpPr/>
          <p:nvPr/>
        </p:nvSpPr>
        <p:spPr>
          <a:xfrm>
            <a:off x="-12360" y="6337890"/>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b="1" dirty="0"/>
              <a:t>تصور حقبة جديدة من </a:t>
            </a:r>
            <a:r>
              <a:rPr lang="ar-EG" b="1" dirty="0"/>
              <a:t>تنافس</a:t>
            </a:r>
            <a:r>
              <a:rPr lang="ar-KW" b="1" dirty="0"/>
              <a:t> القوى العظمى</a:t>
            </a:r>
            <a:endParaRPr lang="en-US" b="1" dirty="0"/>
          </a:p>
        </p:txBody>
      </p:sp>
      <p:pic>
        <p:nvPicPr>
          <p:cNvPr id="5" name="Picture 4">
            <a:extLst>
              <a:ext uri="{FF2B5EF4-FFF2-40B4-BE49-F238E27FC236}">
                <a16:creationId xmlns:a16="http://schemas.microsoft.com/office/drawing/2014/main" id="{B1D2AA63-9FE7-E848-AB99-DF9C8A47B8C4}"/>
              </a:ext>
            </a:extLst>
          </p:cNvPr>
          <p:cNvPicPr>
            <a:picLocks noChangeAspect="1"/>
          </p:cNvPicPr>
          <p:nvPr/>
        </p:nvPicPr>
        <p:blipFill>
          <a:blip r:embed="rId3"/>
          <a:stretch>
            <a:fillRect/>
          </a:stretch>
        </p:blipFill>
        <p:spPr>
          <a:xfrm>
            <a:off x="120434" y="182165"/>
            <a:ext cx="755866" cy="997743"/>
          </a:xfrm>
          <a:prstGeom prst="rect">
            <a:avLst/>
          </a:prstGeom>
        </p:spPr>
      </p:pic>
      <p:pic>
        <p:nvPicPr>
          <p:cNvPr id="6" name="Picture 5">
            <a:extLst>
              <a:ext uri="{FF2B5EF4-FFF2-40B4-BE49-F238E27FC236}">
                <a16:creationId xmlns:a16="http://schemas.microsoft.com/office/drawing/2014/main" id="{982F8B6B-4B76-C847-9B29-E6BC21466603}"/>
              </a:ext>
            </a:extLst>
          </p:cNvPr>
          <p:cNvPicPr>
            <a:picLocks noChangeAspect="1"/>
          </p:cNvPicPr>
          <p:nvPr/>
        </p:nvPicPr>
        <p:blipFill>
          <a:blip r:embed="rId4"/>
          <a:stretch>
            <a:fillRect/>
          </a:stretch>
        </p:blipFill>
        <p:spPr>
          <a:xfrm>
            <a:off x="11245536" y="271463"/>
            <a:ext cx="692463" cy="9977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1532257571"/>
              </p:ext>
            </p:extLst>
          </p:nvPr>
        </p:nvGraphicFramePr>
        <p:xfrm>
          <a:off x="8422783" y="3228435"/>
          <a:ext cx="3620168" cy="2827715"/>
        </p:xfrm>
        <a:graphic>
          <a:graphicData uri="http://schemas.openxmlformats.org/drawingml/2006/table">
            <a:tbl>
              <a:tblPr rtl="1" firstRow="1" firstCol="1" bandRow="1">
                <a:tableStyleId>{5C22544A-7EE6-4342-B048-85BDC9FD1C3A}</a:tableStyleId>
              </a:tblPr>
              <a:tblGrid>
                <a:gridCol w="3620168">
                  <a:extLst>
                    <a:ext uri="{9D8B030D-6E8A-4147-A177-3AD203B41FA5}">
                      <a16:colId xmlns:a16="http://schemas.microsoft.com/office/drawing/2014/main" val="20000"/>
                    </a:ext>
                  </a:extLst>
                </a:gridCol>
              </a:tblGrid>
              <a:tr h="969385">
                <a:tc>
                  <a:txBody>
                    <a:bodyPr/>
                    <a:lstStyle/>
                    <a:p>
                      <a:pPr marL="0" marR="0" algn="r" rtl="1">
                        <a:lnSpc>
                          <a:spcPct val="107000"/>
                        </a:lnSpc>
                        <a:spcBef>
                          <a:spcPts val="0"/>
                        </a:spcBef>
                        <a:spcAft>
                          <a:spcPts val="0"/>
                        </a:spcAft>
                      </a:pPr>
                      <a:r>
                        <a:rPr lang="ar-EG" sz="3200" dirty="0">
                          <a:effectLst/>
                        </a:rPr>
                        <a:t>الجانب/ الفئة التنافسية</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0"/>
                  </a:ext>
                </a:extLst>
              </a:tr>
              <a:tr h="363490">
                <a:tc>
                  <a:txBody>
                    <a:bodyPr/>
                    <a:lstStyle/>
                    <a:p>
                      <a:pPr marL="0" marR="0" algn="r" rtl="1">
                        <a:lnSpc>
                          <a:spcPct val="107000"/>
                        </a:lnSpc>
                        <a:spcBef>
                          <a:spcPts val="0"/>
                        </a:spcBef>
                        <a:spcAft>
                          <a:spcPts val="0"/>
                        </a:spcAft>
                      </a:pPr>
                      <a:r>
                        <a:rPr lang="ar-EG" sz="2400" dirty="0">
                          <a:effectLst/>
                        </a:rPr>
                        <a:t>سياسية ودبلوماسية</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363490">
                <a:tc>
                  <a:txBody>
                    <a:bodyPr/>
                    <a:lstStyle/>
                    <a:p>
                      <a:pPr marL="0" marR="0" algn="r" rtl="1">
                        <a:lnSpc>
                          <a:spcPct val="107000"/>
                        </a:lnSpc>
                        <a:spcBef>
                          <a:spcPts val="0"/>
                        </a:spcBef>
                        <a:spcAft>
                          <a:spcPts val="0"/>
                        </a:spcAft>
                      </a:pPr>
                      <a:r>
                        <a:rPr lang="ar-EG" sz="2400" dirty="0">
                          <a:effectLst/>
                        </a:rPr>
                        <a:t>إيديولوجية</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363490">
                <a:tc>
                  <a:txBody>
                    <a:bodyPr/>
                    <a:lstStyle/>
                    <a:p>
                      <a:pPr marL="0" marR="0" algn="r" rtl="1">
                        <a:lnSpc>
                          <a:spcPct val="107000"/>
                        </a:lnSpc>
                        <a:spcBef>
                          <a:spcPts val="0"/>
                        </a:spcBef>
                        <a:spcAft>
                          <a:spcPts val="0"/>
                        </a:spcAft>
                      </a:pPr>
                      <a:r>
                        <a:rPr lang="ar-EG" sz="2400" dirty="0">
                          <a:effectLst/>
                        </a:rPr>
                        <a:t>معلوماتية</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3"/>
                  </a:ext>
                </a:extLst>
              </a:tr>
              <a:tr h="363490">
                <a:tc>
                  <a:txBody>
                    <a:bodyPr/>
                    <a:lstStyle/>
                    <a:p>
                      <a:pPr marL="0" marR="0" algn="r" rtl="1">
                        <a:lnSpc>
                          <a:spcPct val="107000"/>
                        </a:lnSpc>
                        <a:spcBef>
                          <a:spcPts val="0"/>
                        </a:spcBef>
                        <a:spcAft>
                          <a:spcPts val="0"/>
                        </a:spcAft>
                      </a:pPr>
                      <a:r>
                        <a:rPr lang="ar-EG" sz="2400" dirty="0">
                          <a:effectLst/>
                        </a:rPr>
                        <a:t>عسكرية</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4"/>
                  </a:ext>
                </a:extLst>
              </a:tr>
              <a:tr h="363490">
                <a:tc>
                  <a:txBody>
                    <a:bodyPr/>
                    <a:lstStyle/>
                    <a:p>
                      <a:pPr marL="0" marR="0" algn="r" rtl="1">
                        <a:lnSpc>
                          <a:spcPct val="107000"/>
                        </a:lnSpc>
                        <a:spcBef>
                          <a:spcPts val="0"/>
                        </a:spcBef>
                        <a:spcAft>
                          <a:spcPts val="0"/>
                        </a:spcAft>
                      </a:pPr>
                      <a:r>
                        <a:rPr lang="ar-EG" sz="2400" dirty="0">
                          <a:effectLst/>
                        </a:rPr>
                        <a:t>اقتصادية</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
        <p:nvSpPr>
          <p:cNvPr id="8" name="Rectangle 1"/>
          <p:cNvSpPr>
            <a:spLocks noChangeArrowheads="1"/>
          </p:cNvSpPr>
          <p:nvPr/>
        </p:nvSpPr>
        <p:spPr bwMode="auto">
          <a:xfrm>
            <a:off x="371509" y="1507902"/>
            <a:ext cx="748209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KW" altLang="en-US" sz="16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الشكل 2.1: أطر التفكير في فئات/ أبعاد المنافسة</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2051" name="Picture 3" descr="Paperback The Rise and Fall of the Great Powers: Economic Change and Military Conflict from 1500 to 2000 Boo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1805" y="1366442"/>
            <a:ext cx="1241823" cy="171163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3" name="Picture 5" descr="The Weary Titan: Britain and the Experience of Relative Decline, 1895-1905  by Aaron L. Friedber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2698" y="1346159"/>
            <a:ext cx="1268704" cy="175219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2055" name="Picture 7" descr="Historical Sensibility : Sir Michael Howard and the International Institute 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4326" y="2159759"/>
            <a:ext cx="1330185" cy="19130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864031" y="1332586"/>
            <a:ext cx="1264069" cy="1779344"/>
          </a:xfrm>
          <a:prstGeom prst="rect">
            <a:avLst/>
          </a:prstGeom>
          <a:scene3d>
            <a:camera prst="orthographicFront">
              <a:rot lat="0" lon="0" rev="0"/>
            </a:camera>
            <a:lightRig rig="threePt" dir="t"/>
          </a:scene3d>
        </p:spPr>
      </p:pic>
      <p:sp>
        <p:nvSpPr>
          <p:cNvPr id="11" name="Curved Right Arrow 10"/>
          <p:cNvSpPr/>
          <p:nvPr/>
        </p:nvSpPr>
        <p:spPr>
          <a:xfrm>
            <a:off x="120434" y="4538095"/>
            <a:ext cx="1936035" cy="1624005"/>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666091309"/>
              </p:ext>
            </p:extLst>
          </p:nvPr>
        </p:nvGraphicFramePr>
        <p:xfrm>
          <a:off x="476250" y="1864781"/>
          <a:ext cx="5657850" cy="2583498"/>
        </p:xfrm>
        <a:graphic>
          <a:graphicData uri="http://schemas.openxmlformats.org/drawingml/2006/table">
            <a:tbl>
              <a:tblPr rtl="1" firstRow="1" firstCol="1" bandRow="1">
                <a:tableStyleId>{5C22544A-7EE6-4342-B048-85BDC9FD1C3A}</a:tableStyleId>
              </a:tblPr>
              <a:tblGrid>
                <a:gridCol w="1177290">
                  <a:extLst>
                    <a:ext uri="{9D8B030D-6E8A-4147-A177-3AD203B41FA5}">
                      <a16:colId xmlns:a16="http://schemas.microsoft.com/office/drawing/2014/main" val="20000"/>
                    </a:ext>
                  </a:extLst>
                </a:gridCol>
                <a:gridCol w="1243330">
                  <a:extLst>
                    <a:ext uri="{9D8B030D-6E8A-4147-A177-3AD203B41FA5}">
                      <a16:colId xmlns:a16="http://schemas.microsoft.com/office/drawing/2014/main" val="20001"/>
                    </a:ext>
                  </a:extLst>
                </a:gridCol>
                <a:gridCol w="1087120">
                  <a:extLst>
                    <a:ext uri="{9D8B030D-6E8A-4147-A177-3AD203B41FA5}">
                      <a16:colId xmlns:a16="http://schemas.microsoft.com/office/drawing/2014/main" val="20002"/>
                    </a:ext>
                  </a:extLst>
                </a:gridCol>
                <a:gridCol w="1208405">
                  <a:extLst>
                    <a:ext uri="{9D8B030D-6E8A-4147-A177-3AD203B41FA5}">
                      <a16:colId xmlns:a16="http://schemas.microsoft.com/office/drawing/2014/main" val="20003"/>
                    </a:ext>
                  </a:extLst>
                </a:gridCol>
                <a:gridCol w="941705">
                  <a:extLst>
                    <a:ext uri="{9D8B030D-6E8A-4147-A177-3AD203B41FA5}">
                      <a16:colId xmlns:a16="http://schemas.microsoft.com/office/drawing/2014/main" val="20004"/>
                    </a:ext>
                  </a:extLst>
                </a:gridCol>
              </a:tblGrid>
              <a:tr h="0">
                <a:tc>
                  <a:txBody>
                    <a:bodyPr/>
                    <a:lstStyle/>
                    <a:p>
                      <a:pPr marL="0" marR="0" algn="r" rtl="1">
                        <a:lnSpc>
                          <a:spcPct val="107000"/>
                        </a:lnSpc>
                        <a:spcBef>
                          <a:spcPts val="0"/>
                        </a:spcBef>
                        <a:spcAft>
                          <a:spcPts val="0"/>
                        </a:spcAft>
                      </a:pPr>
                      <a:r>
                        <a:rPr lang="en-US" sz="12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ar-EG" sz="1200" dirty="0">
                          <a:effectLst/>
                        </a:rPr>
                        <a:t>هوارد </a:t>
                      </a:r>
                    </a:p>
                    <a:p>
                      <a:pPr marL="0" marR="0" algn="ctr" rtl="1">
                        <a:lnSpc>
                          <a:spcPct val="107000"/>
                        </a:lnSpc>
                        <a:spcBef>
                          <a:spcPts val="0"/>
                        </a:spcBef>
                        <a:spcAft>
                          <a:spcPts val="0"/>
                        </a:spcAft>
                      </a:pPr>
                      <a:r>
                        <a:rPr lang="ar-EG" sz="1200" dirty="0">
                          <a:effectLst/>
                          <a:latin typeface="Calibri" panose="020F0502020204030204" pitchFamily="34" charset="0"/>
                          <a:ea typeface="Calibri" panose="020F0502020204030204" pitchFamily="34" charset="0"/>
                          <a:cs typeface="Times New Roman" panose="02020603050405020304" pitchFamily="18" charset="0"/>
                        </a:rPr>
                        <a:t>(1974)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ar-EG" sz="1200" dirty="0">
                          <a:effectLst/>
                        </a:rPr>
                        <a:t>فريدبيرج</a:t>
                      </a:r>
                    </a:p>
                    <a:p>
                      <a:pPr marL="0" marR="0" algn="ctr" rtl="1">
                        <a:lnSpc>
                          <a:spcPct val="107000"/>
                        </a:lnSpc>
                        <a:spcBef>
                          <a:spcPts val="0"/>
                        </a:spcBef>
                        <a:spcAft>
                          <a:spcPts val="0"/>
                        </a:spcAft>
                      </a:pPr>
                      <a:r>
                        <a:rPr lang="ar-EG" sz="1200" dirty="0">
                          <a:effectLst/>
                          <a:latin typeface="Calibri" panose="020F0502020204030204" pitchFamily="34" charset="0"/>
                          <a:ea typeface="Calibri" panose="020F0502020204030204" pitchFamily="34" charset="0"/>
                          <a:cs typeface="Times New Roman" panose="02020603050405020304" pitchFamily="18" charset="0"/>
                        </a:rPr>
                        <a:t>(1988)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ar-EG" sz="1200" dirty="0">
                          <a:effectLst/>
                        </a:rPr>
                        <a:t>كينيدي</a:t>
                      </a:r>
                    </a:p>
                    <a:p>
                      <a:pPr marL="0" marR="0" algn="ctr" rtl="1">
                        <a:lnSpc>
                          <a:spcPct val="107000"/>
                        </a:lnSpc>
                        <a:spcBef>
                          <a:spcPts val="0"/>
                        </a:spcBef>
                        <a:spcAft>
                          <a:spcPts val="0"/>
                        </a:spcAft>
                      </a:pPr>
                      <a:r>
                        <a:rPr lang="ar-EG" sz="1200" dirty="0">
                          <a:effectLst/>
                          <a:latin typeface="Calibri" panose="020F0502020204030204" pitchFamily="34" charset="0"/>
                          <a:ea typeface="Calibri" panose="020F0502020204030204" pitchFamily="34" charset="0"/>
                          <a:cs typeface="Times New Roman" panose="02020603050405020304" pitchFamily="18" charset="0"/>
                        </a:rPr>
                        <a:t>(1987)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ar-EG" sz="1200" dirty="0">
                          <a:effectLst/>
                        </a:rPr>
                        <a:t>سياسة الدفاع الاستراتيجية الأمريكية </a:t>
                      </a:r>
                    </a:p>
                    <a:p>
                      <a:pPr marL="0" marR="0" algn="ctr" rtl="1">
                        <a:lnSpc>
                          <a:spcPct val="107000"/>
                        </a:lnSpc>
                        <a:spcBef>
                          <a:spcPts val="0"/>
                        </a:spcBef>
                        <a:spcAft>
                          <a:spcPts val="0"/>
                        </a:spcAft>
                      </a:pPr>
                      <a:r>
                        <a:rPr lang="ar-EG" sz="1200" dirty="0">
                          <a:effectLst/>
                          <a:latin typeface="Calibri" panose="020F0502020204030204" pitchFamily="34" charset="0"/>
                          <a:ea typeface="Calibri" panose="020F0502020204030204" pitchFamily="34" charset="0"/>
                          <a:cs typeface="Times New Roman" panose="02020603050405020304" pitchFamily="18" charset="0"/>
                        </a:rPr>
                        <a:t>(2018)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0">
                <a:tc>
                  <a:txBody>
                    <a:bodyPr/>
                    <a:lstStyle/>
                    <a:p>
                      <a:pPr marL="0" marR="0" algn="r" rtl="1">
                        <a:lnSpc>
                          <a:spcPct val="107000"/>
                        </a:lnSpc>
                        <a:spcBef>
                          <a:spcPts val="0"/>
                        </a:spcBef>
                        <a:spcAft>
                          <a:spcPts val="0"/>
                        </a:spcAft>
                      </a:pPr>
                      <a:r>
                        <a:rPr lang="ar-EG" sz="1200" dirty="0">
                          <a:effectLst/>
                        </a:rPr>
                        <a:t>اجتماعي وثقافي</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0">
                <a:tc>
                  <a:txBody>
                    <a:bodyPr/>
                    <a:lstStyle/>
                    <a:p>
                      <a:pPr marL="0" marR="0" algn="r" rtl="1">
                        <a:lnSpc>
                          <a:spcPct val="107000"/>
                        </a:lnSpc>
                        <a:spcBef>
                          <a:spcPts val="0"/>
                        </a:spcBef>
                        <a:spcAft>
                          <a:spcPts val="0"/>
                        </a:spcAft>
                      </a:pPr>
                      <a:r>
                        <a:rPr lang="ar-EG" sz="1200" dirty="0">
                          <a:effectLst/>
                          <a:latin typeface="Calibri" panose="020F0502020204030204" pitchFamily="34" charset="0"/>
                          <a:ea typeface="Calibri" panose="020F0502020204030204" pitchFamily="34" charset="0"/>
                          <a:cs typeface="Times New Roman" panose="02020603050405020304" pitchFamily="18" charset="0"/>
                        </a:rPr>
                        <a:t>عسكري</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313690">
                <a:tc>
                  <a:txBody>
                    <a:bodyPr/>
                    <a:lstStyle/>
                    <a:p>
                      <a:pPr marL="0" marR="0" algn="r" rtl="1">
                        <a:lnSpc>
                          <a:spcPct val="107000"/>
                        </a:lnSpc>
                        <a:spcBef>
                          <a:spcPts val="0"/>
                        </a:spcBef>
                        <a:spcAft>
                          <a:spcPts val="0"/>
                        </a:spcAft>
                      </a:pPr>
                      <a:r>
                        <a:rPr lang="ar-EG" sz="1200" dirty="0">
                          <a:effectLst/>
                        </a:rPr>
                        <a:t>سياسي ودبلوماسي</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0">
                <a:tc>
                  <a:txBody>
                    <a:bodyPr/>
                    <a:lstStyle/>
                    <a:p>
                      <a:pPr marL="0" marR="0" algn="r" rtl="1">
                        <a:lnSpc>
                          <a:spcPct val="107000"/>
                        </a:lnSpc>
                        <a:spcBef>
                          <a:spcPts val="0"/>
                        </a:spcBef>
                        <a:spcAft>
                          <a:spcPts val="0"/>
                        </a:spcAft>
                      </a:pPr>
                      <a:r>
                        <a:rPr lang="ar-EG" sz="1200" dirty="0">
                          <a:effectLst/>
                        </a:rPr>
                        <a:t>علمي وتكنولوجي</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0">
                <a:tc>
                  <a:txBody>
                    <a:bodyPr/>
                    <a:lstStyle/>
                    <a:p>
                      <a:pPr marL="0" marR="0" algn="r" rtl="1">
                        <a:lnSpc>
                          <a:spcPct val="107000"/>
                        </a:lnSpc>
                        <a:spcBef>
                          <a:spcPts val="0"/>
                        </a:spcBef>
                        <a:spcAft>
                          <a:spcPts val="0"/>
                        </a:spcAft>
                      </a:pPr>
                      <a:r>
                        <a:rPr lang="ar-EG" sz="1200" dirty="0">
                          <a:effectLst/>
                        </a:rPr>
                        <a:t>لوجستي</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r h="0">
                <a:tc>
                  <a:txBody>
                    <a:bodyPr/>
                    <a:lstStyle/>
                    <a:p>
                      <a:pPr marL="0" marR="0" algn="r" rtl="1">
                        <a:lnSpc>
                          <a:spcPct val="107000"/>
                        </a:lnSpc>
                        <a:spcBef>
                          <a:spcPts val="0"/>
                        </a:spcBef>
                        <a:spcAft>
                          <a:spcPts val="0"/>
                        </a:spcAft>
                      </a:pPr>
                      <a:r>
                        <a:rPr lang="ar-EG" sz="1200" dirty="0">
                          <a:effectLst/>
                        </a:rPr>
                        <a:t>إيديولوجي</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6"/>
                  </a:ext>
                </a:extLst>
              </a:tr>
              <a:tr h="0">
                <a:tc>
                  <a:txBody>
                    <a:bodyPr/>
                    <a:lstStyle/>
                    <a:p>
                      <a:pPr marL="0" marR="0" algn="r" rtl="1">
                        <a:lnSpc>
                          <a:spcPct val="107000"/>
                        </a:lnSpc>
                        <a:spcBef>
                          <a:spcPts val="0"/>
                        </a:spcBef>
                        <a:spcAft>
                          <a:spcPts val="0"/>
                        </a:spcAft>
                      </a:pPr>
                      <a:r>
                        <a:rPr lang="ar-EG" sz="1200" dirty="0">
                          <a:effectLst/>
                        </a:rPr>
                        <a:t>اقتصادي</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7"/>
                  </a:ext>
                </a:extLst>
              </a:tr>
              <a:tr h="0">
                <a:tc>
                  <a:txBody>
                    <a:bodyPr/>
                    <a:lstStyle/>
                    <a:p>
                      <a:pPr marL="0" marR="0" algn="r" rtl="1">
                        <a:lnSpc>
                          <a:spcPct val="107000"/>
                        </a:lnSpc>
                        <a:spcBef>
                          <a:spcPts val="0"/>
                        </a:spcBef>
                        <a:spcAft>
                          <a:spcPts val="0"/>
                        </a:spcAft>
                      </a:pPr>
                      <a:r>
                        <a:rPr lang="ar-EG" sz="1200" dirty="0">
                          <a:effectLst/>
                        </a:rPr>
                        <a:t>تمويلي</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X</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8"/>
                  </a:ext>
                </a:extLst>
              </a:tr>
              <a:tr h="0">
                <a:tc>
                  <a:txBody>
                    <a:bodyPr/>
                    <a:lstStyle/>
                    <a:p>
                      <a:pPr marL="0" marR="0" algn="r" rtl="1">
                        <a:lnSpc>
                          <a:spcPct val="107000"/>
                        </a:lnSpc>
                        <a:spcBef>
                          <a:spcPts val="0"/>
                        </a:spcBef>
                        <a:spcAft>
                          <a:spcPts val="0"/>
                        </a:spcAft>
                      </a:pPr>
                      <a:r>
                        <a:rPr lang="ar-EG" sz="1200" dirty="0">
                          <a:effectLst/>
                          <a:latin typeface="Calibri" panose="020F0502020204030204" pitchFamily="34" charset="0"/>
                          <a:ea typeface="Calibri" panose="020F0502020204030204" pitchFamily="34" charset="0"/>
                          <a:cs typeface="Times New Roman" panose="02020603050405020304" pitchFamily="18" charset="0"/>
                        </a:rPr>
                        <a:t>معلوماتي</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rtl="1">
                        <a:lnSpc>
                          <a:spcPct val="107000"/>
                        </a:lnSpc>
                        <a:spcBef>
                          <a:spcPts val="0"/>
                        </a:spcBef>
                        <a:spcAft>
                          <a:spcPts val="0"/>
                        </a:spcAft>
                      </a:pPr>
                      <a:r>
                        <a:rPr lang="en-US" sz="1200" dirty="0">
                          <a:effectLst/>
                        </a:rPr>
                        <a:t>X</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317883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0AF37-E2BF-CF45-AC38-CDB8D0A30BE1}"/>
              </a:ext>
            </a:extLst>
          </p:cNvPr>
          <p:cNvSpPr/>
          <p:nvPr/>
        </p:nvSpPr>
        <p:spPr>
          <a:xfrm>
            <a:off x="-12360" y="6337890"/>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b="1" dirty="0"/>
              <a:t>تصور حقبة جديدة من </a:t>
            </a:r>
            <a:r>
              <a:rPr lang="ar-EG" b="1" dirty="0"/>
              <a:t>تنافس</a:t>
            </a:r>
            <a:r>
              <a:rPr lang="ar-KW" b="1" dirty="0"/>
              <a:t> القوى العظمى</a:t>
            </a:r>
            <a:endParaRPr lang="en-US" b="1" dirty="0"/>
          </a:p>
        </p:txBody>
      </p:sp>
      <p:pic>
        <p:nvPicPr>
          <p:cNvPr id="5" name="Picture 4">
            <a:extLst>
              <a:ext uri="{FF2B5EF4-FFF2-40B4-BE49-F238E27FC236}">
                <a16:creationId xmlns:a16="http://schemas.microsoft.com/office/drawing/2014/main" id="{B1D2AA63-9FE7-E848-AB99-DF9C8A47B8C4}"/>
              </a:ext>
            </a:extLst>
          </p:cNvPr>
          <p:cNvPicPr>
            <a:picLocks noChangeAspect="1"/>
          </p:cNvPicPr>
          <p:nvPr/>
        </p:nvPicPr>
        <p:blipFill>
          <a:blip r:embed="rId3"/>
          <a:stretch>
            <a:fillRect/>
          </a:stretch>
        </p:blipFill>
        <p:spPr>
          <a:xfrm>
            <a:off x="120434" y="182165"/>
            <a:ext cx="755866" cy="997743"/>
          </a:xfrm>
          <a:prstGeom prst="rect">
            <a:avLst/>
          </a:prstGeom>
        </p:spPr>
      </p:pic>
      <p:pic>
        <p:nvPicPr>
          <p:cNvPr id="6" name="Picture 5">
            <a:extLst>
              <a:ext uri="{FF2B5EF4-FFF2-40B4-BE49-F238E27FC236}">
                <a16:creationId xmlns:a16="http://schemas.microsoft.com/office/drawing/2014/main" id="{982F8B6B-4B76-C847-9B29-E6BC21466603}"/>
              </a:ext>
            </a:extLst>
          </p:cNvPr>
          <p:cNvPicPr>
            <a:picLocks noChangeAspect="1"/>
          </p:cNvPicPr>
          <p:nvPr/>
        </p:nvPicPr>
        <p:blipFill>
          <a:blip r:embed="rId4"/>
          <a:stretch>
            <a:fillRect/>
          </a:stretch>
        </p:blipFill>
        <p:spPr>
          <a:xfrm>
            <a:off x="11245536" y="271463"/>
            <a:ext cx="692463" cy="99774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3039535846"/>
              </p:ext>
            </p:extLst>
          </p:nvPr>
        </p:nvGraphicFramePr>
        <p:xfrm>
          <a:off x="3759914" y="1612695"/>
          <a:ext cx="8178085" cy="4329683"/>
        </p:xfrm>
        <a:graphic>
          <a:graphicData uri="http://schemas.openxmlformats.org/drawingml/2006/table">
            <a:tbl>
              <a:tblPr rtl="1" firstRow="1" firstCol="1" bandRow="1">
                <a:tableStyleId>{5C22544A-7EE6-4342-B048-85BDC9FD1C3A}</a:tableStyleId>
              </a:tblPr>
              <a:tblGrid>
                <a:gridCol w="2551303">
                  <a:extLst>
                    <a:ext uri="{9D8B030D-6E8A-4147-A177-3AD203B41FA5}">
                      <a16:colId xmlns:a16="http://schemas.microsoft.com/office/drawing/2014/main" val="20000"/>
                    </a:ext>
                  </a:extLst>
                </a:gridCol>
                <a:gridCol w="5626782">
                  <a:extLst>
                    <a:ext uri="{9D8B030D-6E8A-4147-A177-3AD203B41FA5}">
                      <a16:colId xmlns:a16="http://schemas.microsoft.com/office/drawing/2014/main" val="20001"/>
                    </a:ext>
                  </a:extLst>
                </a:gridCol>
              </a:tblGrid>
              <a:tr h="638732">
                <a:tc>
                  <a:txBody>
                    <a:bodyPr/>
                    <a:lstStyle/>
                    <a:p>
                      <a:pPr marL="0" marR="0" algn="r" rtl="1">
                        <a:lnSpc>
                          <a:spcPct val="107000"/>
                        </a:lnSpc>
                        <a:spcBef>
                          <a:spcPts val="0"/>
                        </a:spcBef>
                        <a:spcAft>
                          <a:spcPts val="0"/>
                        </a:spcAft>
                      </a:pPr>
                      <a:r>
                        <a:rPr lang="ar-EG" sz="2400" dirty="0">
                          <a:effectLst/>
                        </a:rPr>
                        <a:t>الجانب/ الفئة التنافسية</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rtl="1">
                        <a:lnSpc>
                          <a:spcPct val="107000"/>
                        </a:lnSpc>
                        <a:spcBef>
                          <a:spcPts val="0"/>
                        </a:spcBef>
                        <a:spcAft>
                          <a:spcPts val="0"/>
                        </a:spcAft>
                      </a:pPr>
                      <a:r>
                        <a:rPr lang="ar-KW" sz="2400" dirty="0">
                          <a:effectLst/>
                        </a:rPr>
                        <a:t>العناصر التنافسية الرئيسية</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851758">
                <a:tc>
                  <a:txBody>
                    <a:bodyPr/>
                    <a:lstStyle/>
                    <a:p>
                      <a:pPr marL="0" marR="0" algn="r" rtl="1">
                        <a:lnSpc>
                          <a:spcPct val="107000"/>
                        </a:lnSpc>
                        <a:spcBef>
                          <a:spcPts val="0"/>
                        </a:spcBef>
                        <a:spcAft>
                          <a:spcPts val="0"/>
                        </a:spcAft>
                      </a:pPr>
                      <a:r>
                        <a:rPr lang="ar-EG" sz="1800" dirty="0">
                          <a:effectLst/>
                        </a:rPr>
                        <a:t>سياسية ودبلوماسية</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rtl="1">
                        <a:lnSpc>
                          <a:spcPct val="107000"/>
                        </a:lnSpc>
                        <a:spcBef>
                          <a:spcPts val="0"/>
                        </a:spcBef>
                        <a:spcAft>
                          <a:spcPts val="0"/>
                        </a:spcAft>
                      </a:pPr>
                      <a:r>
                        <a:rPr lang="ar-KW" sz="1600" dirty="0">
                          <a:effectLst/>
                        </a:rPr>
                        <a:t>مستويات النفوذ في المؤسسات متعددة الأطراف، والمناصب الرئيسية التي تسيطر على المؤسسات متعددة الأطراف، وعدد التحالفات السياسية</a:t>
                      </a:r>
                      <a:r>
                        <a:rPr lang="ar-EG" sz="1600" dirty="0">
                          <a:effectLst/>
                        </a:rPr>
                        <a:t> </a:t>
                      </a:r>
                      <a:r>
                        <a:rPr lang="ar-KW" sz="1600" dirty="0">
                          <a:effectLst/>
                        </a:rPr>
                        <a:t>وقو</a:t>
                      </a:r>
                      <a:r>
                        <a:rPr lang="ar-EG" sz="1600" dirty="0" err="1">
                          <a:effectLst/>
                        </a:rPr>
                        <a:t>تها</a:t>
                      </a:r>
                      <a:r>
                        <a:rPr lang="ar-KW" sz="1600" dirty="0">
                          <a:effectLst/>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283920">
                <a:tc>
                  <a:txBody>
                    <a:bodyPr/>
                    <a:lstStyle/>
                    <a:p>
                      <a:pPr marL="0" marR="0" algn="r" rtl="1">
                        <a:lnSpc>
                          <a:spcPct val="107000"/>
                        </a:lnSpc>
                        <a:spcBef>
                          <a:spcPts val="0"/>
                        </a:spcBef>
                        <a:spcAft>
                          <a:spcPts val="0"/>
                        </a:spcAft>
                      </a:pPr>
                      <a:r>
                        <a:rPr lang="ar-EG" sz="1800" dirty="0">
                          <a:effectLst/>
                        </a:rPr>
                        <a:t>إيديولوجية</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rtl="1">
                        <a:lnSpc>
                          <a:spcPct val="107000"/>
                        </a:lnSpc>
                        <a:spcBef>
                          <a:spcPts val="0"/>
                        </a:spcBef>
                        <a:spcAft>
                          <a:spcPts val="0"/>
                        </a:spcAft>
                      </a:pPr>
                      <a:r>
                        <a:rPr lang="ar-KW" sz="1600" dirty="0">
                          <a:effectLst/>
                        </a:rPr>
                        <a:t>جاذبية القيم والنظم السياسية.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851758">
                <a:tc>
                  <a:txBody>
                    <a:bodyPr/>
                    <a:lstStyle/>
                    <a:p>
                      <a:pPr marL="0" marR="0" algn="r" rtl="1">
                        <a:lnSpc>
                          <a:spcPct val="107000"/>
                        </a:lnSpc>
                        <a:spcBef>
                          <a:spcPts val="0"/>
                        </a:spcBef>
                        <a:spcAft>
                          <a:spcPts val="0"/>
                        </a:spcAft>
                      </a:pPr>
                      <a:r>
                        <a:rPr lang="ar-EG" sz="1800" dirty="0">
                          <a:effectLst/>
                        </a:rPr>
                        <a:t>معلوماتية</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rtl="1">
                        <a:lnSpc>
                          <a:spcPct val="107000"/>
                        </a:lnSpc>
                        <a:spcBef>
                          <a:spcPts val="0"/>
                        </a:spcBef>
                        <a:spcAft>
                          <a:spcPts val="0"/>
                        </a:spcAft>
                      </a:pPr>
                      <a:r>
                        <a:rPr lang="ar-KW" sz="1600" dirty="0">
                          <a:effectLst/>
                        </a:rPr>
                        <a:t>طريقة ودرجة الاتصالات عبر الوطنية - مفتوحة وشفافة مقابل مغلقة ومقيدة.</a:t>
                      </a:r>
                    </a:p>
                    <a:p>
                      <a:pPr marL="0" marR="0" algn="r" rtl="1">
                        <a:lnSpc>
                          <a:spcPct val="107000"/>
                        </a:lnSpc>
                        <a:spcBef>
                          <a:spcPts val="0"/>
                        </a:spcBef>
                        <a:spcAft>
                          <a:spcPts val="0"/>
                        </a:spcAft>
                      </a:pPr>
                      <a:r>
                        <a:rPr lang="ar-KW" sz="1600" dirty="0">
                          <a:effectLst/>
                        </a:rPr>
                        <a:t>مدى تشويه سمعة "الآخر" في الاتصالات الجماهيرية.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567838">
                <a:tc>
                  <a:txBody>
                    <a:bodyPr/>
                    <a:lstStyle/>
                    <a:p>
                      <a:pPr marL="0" marR="0" algn="r" rtl="1">
                        <a:lnSpc>
                          <a:spcPct val="107000"/>
                        </a:lnSpc>
                        <a:spcBef>
                          <a:spcPts val="0"/>
                        </a:spcBef>
                        <a:spcAft>
                          <a:spcPts val="0"/>
                        </a:spcAft>
                      </a:pPr>
                      <a:r>
                        <a:rPr lang="ar-EG" sz="1800" dirty="0">
                          <a:effectLst/>
                        </a:rPr>
                        <a:t>عسكرية</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rtl="1">
                        <a:lnSpc>
                          <a:spcPct val="107000"/>
                        </a:lnSpc>
                        <a:spcBef>
                          <a:spcPts val="0"/>
                        </a:spcBef>
                        <a:spcAft>
                          <a:spcPts val="0"/>
                        </a:spcAft>
                      </a:pPr>
                      <a:r>
                        <a:rPr lang="ar-KW" sz="1600" dirty="0">
                          <a:effectLst/>
                        </a:rPr>
                        <a:t>الحجم</a:t>
                      </a:r>
                      <a:r>
                        <a:rPr lang="ar-EG" sz="1600" dirty="0">
                          <a:effectLst/>
                        </a:rPr>
                        <a:t>،</a:t>
                      </a:r>
                      <a:r>
                        <a:rPr lang="ar-KW" sz="1600" dirty="0">
                          <a:effectLst/>
                        </a:rPr>
                        <a:t> والوضع</a:t>
                      </a:r>
                      <a:r>
                        <a:rPr lang="ar-EG" sz="1600" dirty="0">
                          <a:effectLst/>
                        </a:rPr>
                        <a:t>،</a:t>
                      </a:r>
                      <a:r>
                        <a:rPr lang="ar-KW" sz="1600" dirty="0">
                          <a:effectLst/>
                        </a:rPr>
                        <a:t> والميزة التكنولوجية للقوات المسلحة. تماسك وقدرة التحالفات العسكرية.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1135677">
                <a:tc>
                  <a:txBody>
                    <a:bodyPr/>
                    <a:lstStyle/>
                    <a:p>
                      <a:pPr marL="0" marR="0" algn="r" rtl="1">
                        <a:lnSpc>
                          <a:spcPct val="107000"/>
                        </a:lnSpc>
                        <a:spcBef>
                          <a:spcPts val="0"/>
                        </a:spcBef>
                        <a:spcAft>
                          <a:spcPts val="0"/>
                        </a:spcAft>
                      </a:pPr>
                      <a:r>
                        <a:rPr lang="ar-EG" sz="1800" dirty="0">
                          <a:effectLst/>
                        </a:rPr>
                        <a:t>اقتصادية</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r" rtl="1">
                        <a:lnSpc>
                          <a:spcPct val="107000"/>
                        </a:lnSpc>
                        <a:spcBef>
                          <a:spcPts val="0"/>
                        </a:spcBef>
                        <a:spcAft>
                          <a:spcPts val="0"/>
                        </a:spcAft>
                      </a:pPr>
                      <a:r>
                        <a:rPr lang="ar-KW" sz="1600" dirty="0">
                          <a:effectLst/>
                        </a:rPr>
                        <a:t>الحجم والاتساع التكنولوجي والتنوع وقاعدة موارد الاقتصاد الوطني. بيئة الابتكار للاقتصاد الوطني، بما في</a:t>
                      </a:r>
                      <a:r>
                        <a:rPr lang="ar-EG" sz="1600" dirty="0">
                          <a:effectLst/>
                        </a:rPr>
                        <a:t>ها</a:t>
                      </a:r>
                      <a:r>
                        <a:rPr lang="ar-KW" sz="1600" dirty="0">
                          <a:effectLst/>
                        </a:rPr>
                        <a:t> وصوله إلى رأس المال المالي وإدارته.</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11" name="Rectangle 1"/>
          <p:cNvSpPr>
            <a:spLocks noChangeArrowheads="1"/>
          </p:cNvSpPr>
          <p:nvPr/>
        </p:nvSpPr>
        <p:spPr bwMode="auto">
          <a:xfrm>
            <a:off x="3891717" y="1277850"/>
            <a:ext cx="804628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1" eaLnBrk="0" fontAlgn="base" latinLnBrk="0" hangingPunct="0">
              <a:lnSpc>
                <a:spcPct val="100000"/>
              </a:lnSpc>
              <a:spcBef>
                <a:spcPct val="0"/>
              </a:spcBef>
              <a:spcAft>
                <a:spcPct val="0"/>
              </a:spcAft>
              <a:buClrTx/>
              <a:buSzTx/>
              <a:buFontTx/>
              <a:buNone/>
              <a:tabLst/>
            </a:pPr>
            <a:r>
              <a:rPr kumimoji="0" lang="ar-KW" altLang="en-US"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الشكل 2.2: إطار عمل لتقييم جوانب / فئات المنافسة</a:t>
            </a:r>
            <a:endParaRPr kumimoji="0" lang="en-US" altLang="en-US" sz="1600" b="0" i="0" u="none" strike="noStrike" cap="none" normalizeH="0" baseline="0" dirty="0">
              <a:ln>
                <a:noFill/>
              </a:ln>
              <a:solidFill>
                <a:schemeClr val="tx1"/>
              </a:solidFill>
              <a:effectLst/>
            </a:endParaRPr>
          </a:p>
        </p:txBody>
      </p:sp>
      <p:sp>
        <p:nvSpPr>
          <p:cNvPr id="12" name="Title 1">
            <a:extLst>
              <a:ext uri="{FF2B5EF4-FFF2-40B4-BE49-F238E27FC236}">
                <a16:creationId xmlns:a16="http://schemas.microsoft.com/office/drawing/2014/main" id="{BD8A9DE2-736D-6F47-91C6-57AB90B3FE17}"/>
              </a:ext>
            </a:extLst>
          </p:cNvPr>
          <p:cNvSpPr>
            <a:spLocks noGrp="1"/>
          </p:cNvSpPr>
          <p:nvPr>
            <p:ph type="title"/>
          </p:nvPr>
        </p:nvSpPr>
        <p:spPr>
          <a:xfrm>
            <a:off x="876300" y="18254"/>
            <a:ext cx="10515600" cy="1325563"/>
          </a:xfrm>
        </p:spPr>
        <p:txBody>
          <a:bodyPr>
            <a:normAutofit/>
          </a:bodyPr>
          <a:lstStyle/>
          <a:p>
            <a:pPr algn="ctr" rtl="1"/>
            <a:r>
              <a:rPr lang="ar-KW" sz="4400" b="1" dirty="0">
                <a:effectLst>
                  <a:outerShdw blurRad="38100" dist="38100" dir="2700000" algn="tl">
                    <a:srgbClr val="000000">
                      <a:alpha val="43137"/>
                    </a:srgbClr>
                  </a:outerShdw>
                </a:effectLst>
              </a:rPr>
              <a:t>تاريخ </a:t>
            </a:r>
            <a:r>
              <a:rPr lang="ar-EG" sz="4400" b="1" dirty="0">
                <a:effectLst>
                  <a:outerShdw blurRad="38100" dist="38100" dir="2700000" algn="tl">
                    <a:srgbClr val="000000">
                      <a:alpha val="43137"/>
                    </a:srgbClr>
                  </a:outerShdw>
                </a:effectLst>
              </a:rPr>
              <a:t>تنافس القوى العظمى:</a:t>
            </a:r>
            <a:r>
              <a:rPr lang="en-US" sz="4400" b="1" dirty="0">
                <a:effectLst>
                  <a:outerShdw blurRad="38100" dist="38100" dir="2700000" algn="tl">
                    <a:srgbClr val="000000">
                      <a:alpha val="43137"/>
                    </a:srgbClr>
                  </a:outerShdw>
                </a:effectLst>
              </a:rPr>
              <a:t> </a:t>
            </a:r>
            <a:r>
              <a:rPr lang="ar-KW" sz="4400" b="1" dirty="0">
                <a:effectLst>
                  <a:outerShdw blurRad="38100" dist="38100" dir="2700000" algn="tl">
                    <a:srgbClr val="000000">
                      <a:alpha val="43137"/>
                    </a:srgbClr>
                  </a:outerShdw>
                </a:effectLst>
              </a:rPr>
              <a:t>العصور السابقة </a:t>
            </a:r>
            <a:r>
              <a:rPr lang="ar-EG" sz="4400" b="1" dirty="0">
                <a:effectLst>
                  <a:outerShdw blurRad="38100" dist="38100" dir="2700000" algn="tl">
                    <a:srgbClr val="000000">
                      <a:alpha val="43137"/>
                    </a:srgbClr>
                  </a:outerShdw>
                </a:effectLst>
              </a:rPr>
              <a:t>لتنافس </a:t>
            </a:r>
            <a:r>
              <a:rPr lang="ar-KW" sz="4400" b="1" dirty="0">
                <a:effectLst>
                  <a:outerShdw blurRad="38100" dist="38100" dir="2700000" algn="tl">
                    <a:srgbClr val="000000">
                      <a:alpha val="43137"/>
                    </a:srgbClr>
                  </a:outerShdw>
                </a:effectLst>
              </a:rPr>
              <a:t>القوى العظمى</a:t>
            </a:r>
            <a:r>
              <a:rPr lang="ar-EG" sz="4400" b="1" dirty="0">
                <a:effectLst>
                  <a:outerShdw blurRad="38100" dist="38100" dir="2700000" algn="tl">
                    <a:srgbClr val="000000">
                      <a:alpha val="43137"/>
                    </a:srgbClr>
                  </a:outerShdw>
                </a:effectLst>
              </a:rPr>
              <a:t> وتحولها </a:t>
            </a:r>
            <a:r>
              <a:rPr lang="ar-KW" sz="4400" b="1" dirty="0">
                <a:effectLst>
                  <a:outerShdw blurRad="38100" dist="38100" dir="2700000" algn="tl">
                    <a:srgbClr val="000000">
                      <a:alpha val="43137"/>
                    </a:srgbClr>
                  </a:outerShdw>
                </a:effectLst>
              </a:rPr>
              <a:t>(</a:t>
            </a:r>
            <a:r>
              <a:rPr lang="ar-EG" sz="4400" b="1" dirty="0">
                <a:effectLst>
                  <a:outerShdw blurRad="38100" dist="38100" dir="2700000" algn="tl">
                    <a:srgbClr val="000000">
                      <a:alpha val="43137"/>
                    </a:srgbClr>
                  </a:outerShdw>
                </a:effectLst>
              </a:rPr>
              <a:t>3</a:t>
            </a:r>
            <a:r>
              <a:rPr lang="ar-KW" sz="4400" b="1" dirty="0">
                <a:effectLst>
                  <a:outerShdw blurRad="38100" dist="38100" dir="2700000" algn="tl">
                    <a:srgbClr val="000000">
                      <a:alpha val="43137"/>
                    </a:srgbClr>
                  </a:outerShdw>
                </a:effectLst>
              </a:rPr>
              <a:t>)</a:t>
            </a:r>
            <a:endParaRPr lang="en-US" dirty="0"/>
          </a:p>
        </p:txBody>
      </p:sp>
      <p:graphicFrame>
        <p:nvGraphicFramePr>
          <p:cNvPr id="13" name="Table 12">
            <a:extLst>
              <a:ext uri="{FF2B5EF4-FFF2-40B4-BE49-F238E27FC236}">
                <a16:creationId xmlns:a16="http://schemas.microsoft.com/office/drawing/2014/main" id="{545C5B74-16D6-4A8F-BE52-78B5AE14904F}"/>
              </a:ext>
            </a:extLst>
          </p:cNvPr>
          <p:cNvGraphicFramePr>
            <a:graphicFrameLocks noGrp="1"/>
          </p:cNvGraphicFramePr>
          <p:nvPr>
            <p:extLst>
              <p:ext uri="{D42A27DB-BD31-4B8C-83A1-F6EECF244321}">
                <p14:modId xmlns:p14="http://schemas.microsoft.com/office/powerpoint/2010/main" val="1272272920"/>
              </p:ext>
            </p:extLst>
          </p:nvPr>
        </p:nvGraphicFramePr>
        <p:xfrm>
          <a:off x="592427" y="1234996"/>
          <a:ext cx="2309768" cy="1510229"/>
        </p:xfrm>
        <a:graphic>
          <a:graphicData uri="http://schemas.openxmlformats.org/drawingml/2006/table">
            <a:tbl>
              <a:tblPr rtl="1" firstRow="1" firstCol="1" bandRow="1">
                <a:tableStyleId>{5C22544A-7EE6-4342-B048-85BDC9FD1C3A}</a:tableStyleId>
              </a:tblPr>
              <a:tblGrid>
                <a:gridCol w="2309768">
                  <a:extLst>
                    <a:ext uri="{9D8B030D-6E8A-4147-A177-3AD203B41FA5}">
                      <a16:colId xmlns:a16="http://schemas.microsoft.com/office/drawing/2014/main" val="20000"/>
                    </a:ext>
                  </a:extLst>
                </a:gridCol>
              </a:tblGrid>
              <a:tr h="345189">
                <a:tc>
                  <a:txBody>
                    <a:bodyPr/>
                    <a:lstStyle/>
                    <a:p>
                      <a:pPr marL="0" marR="0" algn="r" rtl="1">
                        <a:lnSpc>
                          <a:spcPct val="107000"/>
                        </a:lnSpc>
                        <a:spcBef>
                          <a:spcPts val="0"/>
                        </a:spcBef>
                        <a:spcAft>
                          <a:spcPts val="0"/>
                        </a:spcAft>
                      </a:pPr>
                      <a:r>
                        <a:rPr lang="ar-EG" sz="1600" dirty="0">
                          <a:effectLst/>
                        </a:rPr>
                        <a:t>الجانب/ الفئة التنافسية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0"/>
                  </a:ext>
                </a:extLst>
              </a:tr>
              <a:tr h="233008">
                <a:tc>
                  <a:txBody>
                    <a:bodyPr/>
                    <a:lstStyle/>
                    <a:p>
                      <a:pPr marL="0" marR="0" algn="r" rtl="1">
                        <a:lnSpc>
                          <a:spcPct val="107000"/>
                        </a:lnSpc>
                        <a:spcBef>
                          <a:spcPts val="0"/>
                        </a:spcBef>
                        <a:spcAft>
                          <a:spcPts val="0"/>
                        </a:spcAft>
                      </a:pPr>
                      <a:r>
                        <a:rPr lang="ar-EG" sz="1200" dirty="0">
                          <a:effectLst/>
                        </a:rPr>
                        <a:t>سياسية ودبلوماسية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233008">
                <a:tc>
                  <a:txBody>
                    <a:bodyPr/>
                    <a:lstStyle/>
                    <a:p>
                      <a:pPr marL="0" marR="0" algn="r" rtl="1">
                        <a:lnSpc>
                          <a:spcPct val="107000"/>
                        </a:lnSpc>
                        <a:spcBef>
                          <a:spcPts val="0"/>
                        </a:spcBef>
                        <a:spcAft>
                          <a:spcPts val="0"/>
                        </a:spcAft>
                      </a:pPr>
                      <a:r>
                        <a:rPr lang="ar-EG" sz="1200" dirty="0">
                          <a:effectLst/>
                        </a:rPr>
                        <a:t>إيديولوجية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233008">
                <a:tc>
                  <a:txBody>
                    <a:bodyPr/>
                    <a:lstStyle/>
                    <a:p>
                      <a:pPr marL="0" marR="0" algn="r" rtl="1">
                        <a:lnSpc>
                          <a:spcPct val="107000"/>
                        </a:lnSpc>
                        <a:spcBef>
                          <a:spcPts val="0"/>
                        </a:spcBef>
                        <a:spcAft>
                          <a:spcPts val="0"/>
                        </a:spcAft>
                      </a:pPr>
                      <a:r>
                        <a:rPr lang="ar-EG" sz="1200" dirty="0">
                          <a:effectLst/>
                        </a:rPr>
                        <a:t>معلوماتية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3"/>
                  </a:ext>
                </a:extLst>
              </a:tr>
              <a:tr h="233008">
                <a:tc>
                  <a:txBody>
                    <a:bodyPr/>
                    <a:lstStyle/>
                    <a:p>
                      <a:pPr marL="0" marR="0" algn="r" rtl="1">
                        <a:lnSpc>
                          <a:spcPct val="107000"/>
                        </a:lnSpc>
                        <a:spcBef>
                          <a:spcPts val="0"/>
                        </a:spcBef>
                        <a:spcAft>
                          <a:spcPts val="0"/>
                        </a:spcAft>
                      </a:pPr>
                      <a:r>
                        <a:rPr lang="ar-EG" sz="1200" dirty="0">
                          <a:effectLst/>
                        </a:rPr>
                        <a:t>عسكرية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4"/>
                  </a:ext>
                </a:extLst>
              </a:tr>
              <a:tr h="233008">
                <a:tc>
                  <a:txBody>
                    <a:bodyPr/>
                    <a:lstStyle/>
                    <a:p>
                      <a:pPr marL="0" marR="0" algn="r" rtl="1">
                        <a:lnSpc>
                          <a:spcPct val="107000"/>
                        </a:lnSpc>
                        <a:spcBef>
                          <a:spcPts val="0"/>
                        </a:spcBef>
                        <a:spcAft>
                          <a:spcPts val="0"/>
                        </a:spcAft>
                      </a:pPr>
                      <a:r>
                        <a:rPr lang="ar-EG" sz="1200" dirty="0">
                          <a:effectLst/>
                        </a:rPr>
                        <a:t>اقتصادية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394304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270AF37-E2BF-CF45-AC38-CDB8D0A30BE1}"/>
              </a:ext>
            </a:extLst>
          </p:cNvPr>
          <p:cNvSpPr/>
          <p:nvPr/>
        </p:nvSpPr>
        <p:spPr>
          <a:xfrm>
            <a:off x="-12360" y="6337890"/>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b="1" dirty="0"/>
              <a:t>تصور حقبة جديدة من </a:t>
            </a:r>
            <a:r>
              <a:rPr lang="ar-EG" b="1" dirty="0"/>
              <a:t>تنافس</a:t>
            </a:r>
            <a:r>
              <a:rPr lang="ar-KW" b="1" dirty="0"/>
              <a:t> القوى العظمى</a:t>
            </a:r>
            <a:endParaRPr lang="en-US" b="1" dirty="0"/>
          </a:p>
        </p:txBody>
      </p:sp>
      <p:pic>
        <p:nvPicPr>
          <p:cNvPr id="5" name="Picture 4">
            <a:extLst>
              <a:ext uri="{FF2B5EF4-FFF2-40B4-BE49-F238E27FC236}">
                <a16:creationId xmlns:a16="http://schemas.microsoft.com/office/drawing/2014/main" id="{B1D2AA63-9FE7-E848-AB99-DF9C8A47B8C4}"/>
              </a:ext>
            </a:extLst>
          </p:cNvPr>
          <p:cNvPicPr>
            <a:picLocks noChangeAspect="1"/>
          </p:cNvPicPr>
          <p:nvPr/>
        </p:nvPicPr>
        <p:blipFill>
          <a:blip r:embed="rId3"/>
          <a:stretch>
            <a:fillRect/>
          </a:stretch>
        </p:blipFill>
        <p:spPr>
          <a:xfrm>
            <a:off x="120434" y="182165"/>
            <a:ext cx="755866" cy="997743"/>
          </a:xfrm>
          <a:prstGeom prst="rect">
            <a:avLst/>
          </a:prstGeom>
        </p:spPr>
      </p:pic>
      <p:pic>
        <p:nvPicPr>
          <p:cNvPr id="6" name="Picture 5">
            <a:extLst>
              <a:ext uri="{FF2B5EF4-FFF2-40B4-BE49-F238E27FC236}">
                <a16:creationId xmlns:a16="http://schemas.microsoft.com/office/drawing/2014/main" id="{982F8B6B-4B76-C847-9B29-E6BC21466603}"/>
              </a:ext>
            </a:extLst>
          </p:cNvPr>
          <p:cNvPicPr>
            <a:picLocks noChangeAspect="1"/>
          </p:cNvPicPr>
          <p:nvPr/>
        </p:nvPicPr>
        <p:blipFill>
          <a:blip r:embed="rId4"/>
          <a:stretch>
            <a:fillRect/>
          </a:stretch>
        </p:blipFill>
        <p:spPr>
          <a:xfrm>
            <a:off x="11245536" y="271463"/>
            <a:ext cx="692463" cy="997743"/>
          </a:xfrm>
          <a:prstGeom prst="rect">
            <a:avLst/>
          </a:prstGeom>
        </p:spPr>
      </p:pic>
      <p:sp>
        <p:nvSpPr>
          <p:cNvPr id="12" name="Title 1">
            <a:extLst>
              <a:ext uri="{FF2B5EF4-FFF2-40B4-BE49-F238E27FC236}">
                <a16:creationId xmlns:a16="http://schemas.microsoft.com/office/drawing/2014/main" id="{BD8A9DE2-736D-6F47-91C6-57AB90B3FE17}"/>
              </a:ext>
            </a:extLst>
          </p:cNvPr>
          <p:cNvSpPr>
            <a:spLocks noGrp="1"/>
          </p:cNvSpPr>
          <p:nvPr>
            <p:ph type="title"/>
          </p:nvPr>
        </p:nvSpPr>
        <p:spPr>
          <a:xfrm>
            <a:off x="876300" y="18254"/>
            <a:ext cx="10515600" cy="1325563"/>
          </a:xfrm>
        </p:spPr>
        <p:txBody>
          <a:bodyPr>
            <a:normAutofit/>
          </a:bodyPr>
          <a:lstStyle/>
          <a:p>
            <a:pPr algn="ctr" rtl="1"/>
            <a:r>
              <a:rPr lang="ar-KW" sz="4400" b="1" dirty="0">
                <a:effectLst>
                  <a:outerShdw blurRad="38100" dist="38100" dir="2700000" algn="tl">
                    <a:srgbClr val="000000">
                      <a:alpha val="43137"/>
                    </a:srgbClr>
                  </a:outerShdw>
                </a:effectLst>
              </a:rPr>
              <a:t>تاريخ </a:t>
            </a:r>
            <a:r>
              <a:rPr lang="ar-EG" sz="4400" b="1" dirty="0">
                <a:effectLst>
                  <a:outerShdw blurRad="38100" dist="38100" dir="2700000" algn="tl">
                    <a:srgbClr val="000000">
                      <a:alpha val="43137"/>
                    </a:srgbClr>
                  </a:outerShdw>
                </a:effectLst>
              </a:rPr>
              <a:t>تنافس القوى العظمى:</a:t>
            </a:r>
            <a:r>
              <a:rPr lang="en-US" sz="4400" b="1" dirty="0">
                <a:effectLst>
                  <a:outerShdw blurRad="38100" dist="38100" dir="2700000" algn="tl">
                    <a:srgbClr val="000000">
                      <a:alpha val="43137"/>
                    </a:srgbClr>
                  </a:outerShdw>
                </a:effectLst>
              </a:rPr>
              <a:t> </a:t>
            </a:r>
            <a:r>
              <a:rPr lang="ar-KW" sz="4400" b="1" dirty="0">
                <a:effectLst>
                  <a:outerShdw blurRad="38100" dist="38100" dir="2700000" algn="tl">
                    <a:srgbClr val="000000">
                      <a:alpha val="43137"/>
                    </a:srgbClr>
                  </a:outerShdw>
                </a:effectLst>
              </a:rPr>
              <a:t>العصور السابقة </a:t>
            </a:r>
            <a:r>
              <a:rPr lang="ar-EG" sz="4400" b="1" dirty="0">
                <a:effectLst>
                  <a:outerShdw blurRad="38100" dist="38100" dir="2700000" algn="tl">
                    <a:srgbClr val="000000">
                      <a:alpha val="43137"/>
                    </a:srgbClr>
                  </a:outerShdw>
                </a:effectLst>
              </a:rPr>
              <a:t>لتنافس </a:t>
            </a:r>
            <a:r>
              <a:rPr lang="ar-KW" sz="4400" b="1" dirty="0">
                <a:effectLst>
                  <a:outerShdw blurRad="38100" dist="38100" dir="2700000" algn="tl">
                    <a:srgbClr val="000000">
                      <a:alpha val="43137"/>
                    </a:srgbClr>
                  </a:outerShdw>
                </a:effectLst>
              </a:rPr>
              <a:t>القوى العظمى</a:t>
            </a:r>
            <a:r>
              <a:rPr lang="ar-EG" sz="4400" b="1" dirty="0">
                <a:effectLst>
                  <a:outerShdw blurRad="38100" dist="38100" dir="2700000" algn="tl">
                    <a:srgbClr val="000000">
                      <a:alpha val="43137"/>
                    </a:srgbClr>
                  </a:outerShdw>
                </a:effectLst>
              </a:rPr>
              <a:t> وتحولها </a:t>
            </a:r>
            <a:r>
              <a:rPr lang="ar-KW" sz="4400" b="1" dirty="0">
                <a:effectLst>
                  <a:outerShdw blurRad="38100" dist="38100" dir="2700000" algn="tl">
                    <a:srgbClr val="000000">
                      <a:alpha val="43137"/>
                    </a:srgbClr>
                  </a:outerShdw>
                </a:effectLst>
              </a:rPr>
              <a:t>(</a:t>
            </a:r>
            <a:r>
              <a:rPr lang="ar-EG" sz="4400" b="1" dirty="0">
                <a:effectLst>
                  <a:outerShdw blurRad="38100" dist="38100" dir="2700000" algn="tl">
                    <a:srgbClr val="000000">
                      <a:alpha val="43137"/>
                    </a:srgbClr>
                  </a:outerShdw>
                </a:effectLst>
              </a:rPr>
              <a:t>4</a:t>
            </a:r>
            <a:r>
              <a:rPr lang="ar-KW" sz="4400" b="1" dirty="0">
                <a:effectLst>
                  <a:outerShdw blurRad="38100" dist="38100" dir="2700000" algn="tl">
                    <a:srgbClr val="000000">
                      <a:alpha val="43137"/>
                    </a:srgbClr>
                  </a:outerShdw>
                </a:effectLst>
              </a:rPr>
              <a:t>)</a:t>
            </a:r>
            <a:endParaRPr lang="en-US" dirty="0"/>
          </a:p>
        </p:txBody>
      </p:sp>
      <p:sp>
        <p:nvSpPr>
          <p:cNvPr id="3" name="Rectangle 2"/>
          <p:cNvSpPr/>
          <p:nvPr/>
        </p:nvSpPr>
        <p:spPr>
          <a:xfrm>
            <a:off x="2403299" y="1398218"/>
            <a:ext cx="9788701" cy="4893647"/>
          </a:xfrm>
          <a:prstGeom prst="rect">
            <a:avLst/>
          </a:prstGeom>
        </p:spPr>
        <p:txBody>
          <a:bodyPr wrap="square">
            <a:spAutoFit/>
          </a:bodyPr>
          <a:lstStyle/>
          <a:p>
            <a:pPr marL="228600" lvl="0" indent="-228600" algn="r" rtl="1">
              <a:buFont typeface="Arial" panose="020B0604020202020204" pitchFamily="34" charset="0"/>
              <a:buChar char="•"/>
            </a:pPr>
            <a:r>
              <a:rPr lang="ar-KW" sz="2800" dirty="0">
                <a:solidFill>
                  <a:prstClr val="black"/>
                </a:solidFill>
              </a:rPr>
              <a:t>توفر أربع حالات ثنائية خلال فترات أوسع من </a:t>
            </a:r>
            <a:r>
              <a:rPr lang="ar-EG" sz="2800" dirty="0">
                <a:solidFill>
                  <a:prstClr val="black"/>
                </a:solidFill>
              </a:rPr>
              <a:t>تنافس القوى العظمى </a:t>
            </a:r>
            <a:r>
              <a:rPr lang="ar-KW" sz="2800" dirty="0">
                <a:solidFill>
                  <a:prstClr val="black"/>
                </a:solidFill>
              </a:rPr>
              <a:t>رؤى معاصرة</a:t>
            </a:r>
            <a:r>
              <a:rPr lang="ar-EG" sz="2800" dirty="0">
                <a:solidFill>
                  <a:prstClr val="black"/>
                </a:solidFill>
              </a:rPr>
              <a:t>.</a:t>
            </a:r>
          </a:p>
          <a:p>
            <a:pPr lvl="0" algn="r" rtl="1"/>
            <a:endParaRPr lang="ar-EG" sz="2800" dirty="0">
              <a:solidFill>
                <a:prstClr val="black"/>
              </a:solidFill>
            </a:endParaRPr>
          </a:p>
          <a:p>
            <a:pPr lvl="0" algn="r" rtl="1"/>
            <a:endParaRPr lang="en-US" sz="2800" dirty="0">
              <a:solidFill>
                <a:prstClr val="black"/>
              </a:solidFill>
            </a:endParaRPr>
          </a:p>
          <a:p>
            <a:pPr lvl="0"/>
            <a:endParaRPr lang="ar-EG" sz="2400" dirty="0">
              <a:solidFill>
                <a:prstClr val="black"/>
              </a:solidFill>
            </a:endParaRPr>
          </a:p>
          <a:p>
            <a:pPr lvl="0"/>
            <a:endParaRPr lang="en-US" sz="2400" dirty="0">
              <a:solidFill>
                <a:prstClr val="black"/>
              </a:solidFill>
            </a:endParaRPr>
          </a:p>
          <a:p>
            <a:pPr marL="228600" lvl="0" indent="-228600" algn="r" rtl="1">
              <a:buFont typeface="Arial" panose="020B0604020202020204" pitchFamily="34" charset="0"/>
              <a:buChar char="•"/>
            </a:pPr>
            <a:r>
              <a:rPr lang="ar-EG" sz="2800" dirty="0">
                <a:solidFill>
                  <a:prstClr val="black"/>
                </a:solidFill>
              </a:rPr>
              <a:t>اخترنا هذه </a:t>
            </a:r>
            <a:r>
              <a:rPr lang="ar-KW" sz="2800" dirty="0">
                <a:solidFill>
                  <a:prstClr val="black"/>
                </a:solidFill>
              </a:rPr>
              <a:t>الحالات للأسباب التالية:</a:t>
            </a:r>
          </a:p>
          <a:p>
            <a:pPr marL="512763" lvl="0" indent="-223838" algn="r" rtl="1">
              <a:buFont typeface="Arial" panose="020B0604020202020204" pitchFamily="34" charset="0"/>
              <a:buChar char="•"/>
            </a:pPr>
            <a:r>
              <a:rPr lang="ar-EG" sz="2400" dirty="0">
                <a:solidFill>
                  <a:prstClr val="black"/>
                </a:solidFill>
              </a:rPr>
              <a:t>كلها </a:t>
            </a:r>
            <a:r>
              <a:rPr lang="ar-KW" sz="2400" dirty="0">
                <a:solidFill>
                  <a:prstClr val="black"/>
                </a:solidFill>
              </a:rPr>
              <a:t>خلال الأنظمة العالمية متعددة الأقطاب</a:t>
            </a:r>
          </a:p>
          <a:p>
            <a:pPr marL="512763" lvl="0" indent="-223838" algn="r" rtl="1">
              <a:buFont typeface="Arial" panose="020B0604020202020204" pitchFamily="34" charset="0"/>
              <a:buChar char="•"/>
            </a:pPr>
            <a:r>
              <a:rPr lang="ar-EG" sz="2400" dirty="0">
                <a:solidFill>
                  <a:prstClr val="black"/>
                </a:solidFill>
              </a:rPr>
              <a:t>كلها </a:t>
            </a:r>
            <a:r>
              <a:rPr lang="ar-KW" sz="2400" dirty="0">
                <a:solidFill>
                  <a:prstClr val="black"/>
                </a:solidFill>
              </a:rPr>
              <a:t>عندما كانت القوة العظمى الصاعدة قلقة من تراجع القوة النسبي</a:t>
            </a:r>
          </a:p>
          <a:p>
            <a:pPr marL="512763" lvl="0" indent="-223838" algn="r" rtl="1">
              <a:buFont typeface="Arial" panose="020B0604020202020204" pitchFamily="34" charset="0"/>
              <a:buChar char="•"/>
            </a:pPr>
            <a:r>
              <a:rPr lang="ar-EG" sz="2400" dirty="0">
                <a:solidFill>
                  <a:prstClr val="black"/>
                </a:solidFill>
              </a:rPr>
              <a:t>كلها </a:t>
            </a:r>
            <a:r>
              <a:rPr lang="ar-KW" sz="2400" dirty="0">
                <a:solidFill>
                  <a:prstClr val="black"/>
                </a:solidFill>
              </a:rPr>
              <a:t>في فترات التقنيات </a:t>
            </a:r>
            <a:r>
              <a:rPr lang="ar-EG" sz="2400" dirty="0">
                <a:solidFill>
                  <a:prstClr val="black"/>
                </a:solidFill>
              </a:rPr>
              <a:t>الفارقة</a:t>
            </a:r>
            <a:r>
              <a:rPr lang="ar-KW" sz="2400" dirty="0">
                <a:solidFill>
                  <a:prstClr val="black"/>
                </a:solidFill>
              </a:rPr>
              <a:t> الناشئة التي تقود تحول النموذج الاقتصادي</a:t>
            </a:r>
          </a:p>
          <a:p>
            <a:pPr marL="512763" lvl="0" indent="-223838" algn="r" rtl="1">
              <a:buFont typeface="Arial" panose="020B0604020202020204" pitchFamily="34" charset="0"/>
              <a:buChar char="•"/>
            </a:pPr>
            <a:r>
              <a:rPr lang="ar-KW" sz="2400" dirty="0">
                <a:solidFill>
                  <a:prstClr val="black"/>
                </a:solidFill>
              </a:rPr>
              <a:t>ثلاثة من أربعة (75٪) </a:t>
            </a:r>
            <a:r>
              <a:rPr lang="ar-EG" sz="2400" dirty="0">
                <a:solidFill>
                  <a:prstClr val="black"/>
                </a:solidFill>
              </a:rPr>
              <a:t>انتهت</a:t>
            </a:r>
            <a:r>
              <a:rPr lang="ar-KW" sz="2400" dirty="0">
                <a:solidFill>
                  <a:prstClr val="black"/>
                </a:solidFill>
              </a:rPr>
              <a:t> بحرب قوى عظمى - وهي نسبة تتفق مع دراسات كبيرة متعددة</a:t>
            </a:r>
          </a:p>
          <a:p>
            <a:pPr marL="228600" lvl="0" indent="-228600" algn="r" rtl="1">
              <a:buFont typeface="Arial" panose="020B0604020202020204" pitchFamily="34" charset="0"/>
              <a:buChar char="•"/>
            </a:pPr>
            <a:r>
              <a:rPr lang="ar-EG" sz="2800" dirty="0">
                <a:solidFill>
                  <a:prstClr val="black"/>
                </a:solidFill>
              </a:rPr>
              <a:t>قورنت </a:t>
            </a:r>
            <a:r>
              <a:rPr lang="ar-KW" sz="2800" dirty="0">
                <a:solidFill>
                  <a:prstClr val="black"/>
                </a:solidFill>
              </a:rPr>
              <a:t>ديناميكيات تنافسية رئيسية داخل </a:t>
            </a:r>
            <a:r>
              <a:rPr lang="ar-EG" sz="2800" dirty="0">
                <a:solidFill>
                  <a:prstClr val="black"/>
                </a:solidFill>
              </a:rPr>
              <a:t>كل زوج تنافسي </a:t>
            </a:r>
            <a:r>
              <a:rPr lang="ar-KW" sz="2800" dirty="0">
                <a:solidFill>
                  <a:prstClr val="black"/>
                </a:solidFill>
              </a:rPr>
              <a:t>عبر خمسة جوانب / فئات تنافسية</a:t>
            </a:r>
            <a:endParaRPr lang="en-US" sz="2800" dirty="0">
              <a:solidFill>
                <a:prstClr val="black"/>
              </a:solidFill>
            </a:endParaRPr>
          </a:p>
        </p:txBody>
      </p:sp>
      <p:graphicFrame>
        <p:nvGraphicFramePr>
          <p:cNvPr id="13" name="Table 12"/>
          <p:cNvGraphicFramePr>
            <a:graphicFrameLocks noGrp="1"/>
          </p:cNvGraphicFramePr>
          <p:nvPr>
            <p:extLst>
              <p:ext uri="{D42A27DB-BD31-4B8C-83A1-F6EECF244321}">
                <p14:modId xmlns:p14="http://schemas.microsoft.com/office/powerpoint/2010/main" val="2994195610"/>
              </p:ext>
            </p:extLst>
          </p:nvPr>
        </p:nvGraphicFramePr>
        <p:xfrm>
          <a:off x="3918856" y="1933283"/>
          <a:ext cx="5446714" cy="1452690"/>
        </p:xfrm>
        <a:graphic>
          <a:graphicData uri="http://schemas.openxmlformats.org/drawingml/2006/table">
            <a:tbl>
              <a:tblPr rtl="1" firstRow="1" firstCol="1" bandRow="1">
                <a:tableStyleId>{5C22544A-7EE6-4342-B048-85BDC9FD1C3A}</a:tableStyleId>
              </a:tblPr>
              <a:tblGrid>
                <a:gridCol w="1328485">
                  <a:extLst>
                    <a:ext uri="{9D8B030D-6E8A-4147-A177-3AD203B41FA5}">
                      <a16:colId xmlns:a16="http://schemas.microsoft.com/office/drawing/2014/main" val="20000"/>
                    </a:ext>
                  </a:extLst>
                </a:gridCol>
                <a:gridCol w="1328485">
                  <a:extLst>
                    <a:ext uri="{9D8B030D-6E8A-4147-A177-3AD203B41FA5}">
                      <a16:colId xmlns:a16="http://schemas.microsoft.com/office/drawing/2014/main" val="20001"/>
                    </a:ext>
                  </a:extLst>
                </a:gridCol>
                <a:gridCol w="1405199">
                  <a:extLst>
                    <a:ext uri="{9D8B030D-6E8A-4147-A177-3AD203B41FA5}">
                      <a16:colId xmlns:a16="http://schemas.microsoft.com/office/drawing/2014/main" val="20002"/>
                    </a:ext>
                  </a:extLst>
                </a:gridCol>
                <a:gridCol w="1384545">
                  <a:extLst>
                    <a:ext uri="{9D8B030D-6E8A-4147-A177-3AD203B41FA5}">
                      <a16:colId xmlns:a16="http://schemas.microsoft.com/office/drawing/2014/main" val="20003"/>
                    </a:ext>
                  </a:extLst>
                </a:gridCol>
              </a:tblGrid>
              <a:tr h="0">
                <a:tc>
                  <a:txBody>
                    <a:bodyPr/>
                    <a:lstStyle/>
                    <a:p>
                      <a:pPr marL="0" marR="0" algn="ctr" rtl="1">
                        <a:lnSpc>
                          <a:spcPct val="107000"/>
                        </a:lnSpc>
                        <a:spcBef>
                          <a:spcPts val="0"/>
                        </a:spcBef>
                        <a:spcAft>
                          <a:spcPts val="0"/>
                        </a:spcAft>
                      </a:pPr>
                      <a:r>
                        <a:rPr lang="ar-KW" sz="1800" dirty="0">
                          <a:effectLst/>
                        </a:rPr>
                        <a:t>فرنسا / المملكة المتحدة</a:t>
                      </a:r>
                    </a:p>
                    <a:p>
                      <a:pPr marL="0" marR="0" algn="ctr" rtl="1">
                        <a:lnSpc>
                          <a:spcPct val="107000"/>
                        </a:lnSpc>
                        <a:spcBef>
                          <a:spcPts val="0"/>
                        </a:spcBef>
                        <a:spcAft>
                          <a:spcPts val="0"/>
                        </a:spcAft>
                      </a:pPr>
                      <a:r>
                        <a:rPr lang="ar-KW" sz="1800" dirty="0">
                          <a:effectLst/>
                        </a:rPr>
                        <a:t>(القرنان الثامن عشر والتاسع عشر)</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rtl="1">
                        <a:lnSpc>
                          <a:spcPct val="107000"/>
                        </a:lnSpc>
                        <a:spcBef>
                          <a:spcPts val="0"/>
                        </a:spcBef>
                        <a:spcAft>
                          <a:spcPts val="0"/>
                        </a:spcAft>
                      </a:pPr>
                      <a:r>
                        <a:rPr lang="ar-KW" sz="1800" dirty="0">
                          <a:effectLst/>
                        </a:rPr>
                        <a:t>المملكة المتحدة / ألمانيا (القرنين التاسع عشر والعشرين)</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rtl="1">
                        <a:lnSpc>
                          <a:spcPct val="107000"/>
                        </a:lnSpc>
                        <a:spcBef>
                          <a:spcPts val="0"/>
                        </a:spcBef>
                        <a:spcAft>
                          <a:spcPts val="0"/>
                        </a:spcAft>
                      </a:pPr>
                      <a:r>
                        <a:rPr lang="ar-KW" sz="1800" dirty="0">
                          <a:effectLst/>
                        </a:rPr>
                        <a:t>الولايات المتحدة / المملكة المتحدة</a:t>
                      </a:r>
                    </a:p>
                    <a:p>
                      <a:pPr marL="0" marR="0" algn="ctr" rtl="1">
                        <a:lnSpc>
                          <a:spcPct val="107000"/>
                        </a:lnSpc>
                        <a:spcBef>
                          <a:spcPts val="0"/>
                        </a:spcBef>
                        <a:spcAft>
                          <a:spcPts val="0"/>
                        </a:spcAft>
                      </a:pPr>
                      <a:r>
                        <a:rPr lang="ar-KW" sz="1800" dirty="0">
                          <a:effectLst/>
                        </a:rPr>
                        <a:t>(القرنين التاسع عشر والعشرين)</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rtl="1">
                        <a:lnSpc>
                          <a:spcPct val="107000"/>
                        </a:lnSpc>
                        <a:spcBef>
                          <a:spcPts val="0"/>
                        </a:spcBef>
                        <a:spcAft>
                          <a:spcPts val="0"/>
                        </a:spcAft>
                      </a:pPr>
                      <a:r>
                        <a:rPr lang="ar-KW" sz="1800" dirty="0">
                          <a:effectLst/>
                        </a:rPr>
                        <a:t>الولايات المتحدة / اليابان (أوائل القرن العشرين)</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9" name="Table 8">
            <a:extLst>
              <a:ext uri="{FF2B5EF4-FFF2-40B4-BE49-F238E27FC236}">
                <a16:creationId xmlns:a16="http://schemas.microsoft.com/office/drawing/2014/main" id="{8E02BCBB-67C1-4605-A8A4-1FE2C392CAF4}"/>
              </a:ext>
            </a:extLst>
          </p:cNvPr>
          <p:cNvGraphicFramePr>
            <a:graphicFrameLocks noGrp="1"/>
          </p:cNvGraphicFramePr>
          <p:nvPr>
            <p:extLst>
              <p:ext uri="{D42A27DB-BD31-4B8C-83A1-F6EECF244321}">
                <p14:modId xmlns:p14="http://schemas.microsoft.com/office/powerpoint/2010/main" val="2946212625"/>
              </p:ext>
            </p:extLst>
          </p:nvPr>
        </p:nvGraphicFramePr>
        <p:xfrm>
          <a:off x="93531" y="1250788"/>
          <a:ext cx="2309768" cy="1510229"/>
        </p:xfrm>
        <a:graphic>
          <a:graphicData uri="http://schemas.openxmlformats.org/drawingml/2006/table">
            <a:tbl>
              <a:tblPr rtl="1" firstRow="1" firstCol="1" bandRow="1">
                <a:tableStyleId>{5C22544A-7EE6-4342-B048-85BDC9FD1C3A}</a:tableStyleId>
              </a:tblPr>
              <a:tblGrid>
                <a:gridCol w="2309768">
                  <a:extLst>
                    <a:ext uri="{9D8B030D-6E8A-4147-A177-3AD203B41FA5}">
                      <a16:colId xmlns:a16="http://schemas.microsoft.com/office/drawing/2014/main" val="20000"/>
                    </a:ext>
                  </a:extLst>
                </a:gridCol>
              </a:tblGrid>
              <a:tr h="345189">
                <a:tc>
                  <a:txBody>
                    <a:bodyPr/>
                    <a:lstStyle/>
                    <a:p>
                      <a:pPr marL="0" marR="0" algn="r" rtl="1">
                        <a:lnSpc>
                          <a:spcPct val="107000"/>
                        </a:lnSpc>
                        <a:spcBef>
                          <a:spcPts val="0"/>
                        </a:spcBef>
                        <a:spcAft>
                          <a:spcPts val="0"/>
                        </a:spcAft>
                      </a:pPr>
                      <a:r>
                        <a:rPr lang="ar-EG" sz="1600" dirty="0">
                          <a:effectLst/>
                        </a:rPr>
                        <a:t>الجانب/ الفئة التنافسية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0"/>
                  </a:ext>
                </a:extLst>
              </a:tr>
              <a:tr h="233008">
                <a:tc>
                  <a:txBody>
                    <a:bodyPr/>
                    <a:lstStyle/>
                    <a:p>
                      <a:pPr marL="0" marR="0" algn="r" rtl="1">
                        <a:lnSpc>
                          <a:spcPct val="107000"/>
                        </a:lnSpc>
                        <a:spcBef>
                          <a:spcPts val="0"/>
                        </a:spcBef>
                        <a:spcAft>
                          <a:spcPts val="0"/>
                        </a:spcAft>
                      </a:pPr>
                      <a:r>
                        <a:rPr lang="ar-EG" sz="1200" dirty="0">
                          <a:effectLst/>
                        </a:rPr>
                        <a:t>سياسية ودبلوماسية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233008">
                <a:tc>
                  <a:txBody>
                    <a:bodyPr/>
                    <a:lstStyle/>
                    <a:p>
                      <a:pPr marL="0" marR="0" algn="r" rtl="1">
                        <a:lnSpc>
                          <a:spcPct val="107000"/>
                        </a:lnSpc>
                        <a:spcBef>
                          <a:spcPts val="0"/>
                        </a:spcBef>
                        <a:spcAft>
                          <a:spcPts val="0"/>
                        </a:spcAft>
                      </a:pPr>
                      <a:r>
                        <a:rPr lang="ar-EG" sz="1200" dirty="0">
                          <a:effectLst/>
                        </a:rPr>
                        <a:t>إيديولوجية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233008">
                <a:tc>
                  <a:txBody>
                    <a:bodyPr/>
                    <a:lstStyle/>
                    <a:p>
                      <a:pPr marL="0" marR="0" algn="r" rtl="1">
                        <a:lnSpc>
                          <a:spcPct val="107000"/>
                        </a:lnSpc>
                        <a:spcBef>
                          <a:spcPts val="0"/>
                        </a:spcBef>
                        <a:spcAft>
                          <a:spcPts val="0"/>
                        </a:spcAft>
                      </a:pPr>
                      <a:r>
                        <a:rPr lang="ar-EG" sz="1200" dirty="0">
                          <a:effectLst/>
                        </a:rPr>
                        <a:t>معلوماتية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3"/>
                  </a:ext>
                </a:extLst>
              </a:tr>
              <a:tr h="233008">
                <a:tc>
                  <a:txBody>
                    <a:bodyPr/>
                    <a:lstStyle/>
                    <a:p>
                      <a:pPr marL="0" marR="0" algn="r" rtl="1">
                        <a:lnSpc>
                          <a:spcPct val="107000"/>
                        </a:lnSpc>
                        <a:spcBef>
                          <a:spcPts val="0"/>
                        </a:spcBef>
                        <a:spcAft>
                          <a:spcPts val="0"/>
                        </a:spcAft>
                      </a:pPr>
                      <a:r>
                        <a:rPr lang="ar-EG" sz="1200" dirty="0">
                          <a:effectLst/>
                        </a:rPr>
                        <a:t>عسكرية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4"/>
                  </a:ext>
                </a:extLst>
              </a:tr>
              <a:tr h="233008">
                <a:tc>
                  <a:txBody>
                    <a:bodyPr/>
                    <a:lstStyle/>
                    <a:p>
                      <a:pPr marL="0" marR="0" algn="r" rtl="1">
                        <a:lnSpc>
                          <a:spcPct val="107000"/>
                        </a:lnSpc>
                        <a:spcBef>
                          <a:spcPts val="0"/>
                        </a:spcBef>
                        <a:spcAft>
                          <a:spcPts val="0"/>
                        </a:spcAft>
                      </a:pPr>
                      <a:r>
                        <a:rPr lang="ar-EG" sz="1200" dirty="0">
                          <a:effectLst/>
                        </a:rPr>
                        <a:t>اقتصادية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70711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9DE2-736D-6F47-91C6-57AB90B3FE17}"/>
              </a:ext>
            </a:extLst>
          </p:cNvPr>
          <p:cNvSpPr>
            <a:spLocks noGrp="1"/>
          </p:cNvSpPr>
          <p:nvPr>
            <p:ph type="title"/>
          </p:nvPr>
        </p:nvSpPr>
        <p:spPr>
          <a:xfrm>
            <a:off x="876300" y="32462"/>
            <a:ext cx="10515600" cy="1325563"/>
          </a:xfrm>
        </p:spPr>
        <p:txBody>
          <a:bodyPr>
            <a:normAutofit/>
          </a:bodyPr>
          <a:lstStyle/>
          <a:p>
            <a:pPr algn="ctr" rtl="1"/>
            <a:r>
              <a:rPr lang="ar-KW" sz="4400" b="1" dirty="0">
                <a:effectLst>
                  <a:outerShdw blurRad="38100" dist="38100" dir="2700000" algn="tl">
                    <a:srgbClr val="000000">
                      <a:alpha val="43137"/>
                    </a:srgbClr>
                  </a:outerShdw>
                </a:effectLst>
              </a:rPr>
              <a:t>تاريخ </a:t>
            </a:r>
            <a:r>
              <a:rPr lang="ar-EG" sz="4400" b="1" dirty="0">
                <a:effectLst>
                  <a:outerShdw blurRad="38100" dist="38100" dir="2700000" algn="tl">
                    <a:srgbClr val="000000">
                      <a:alpha val="43137"/>
                    </a:srgbClr>
                  </a:outerShdw>
                </a:effectLst>
              </a:rPr>
              <a:t>تنافس القوى العظمى:</a:t>
            </a:r>
            <a:r>
              <a:rPr lang="en-US" sz="4400" b="1" dirty="0">
                <a:effectLst>
                  <a:outerShdw blurRad="38100" dist="38100" dir="2700000" algn="tl">
                    <a:srgbClr val="000000">
                      <a:alpha val="43137"/>
                    </a:srgbClr>
                  </a:outerShdw>
                </a:effectLst>
              </a:rPr>
              <a:t> </a:t>
            </a:r>
            <a:r>
              <a:rPr lang="ar-KW" sz="4400" b="1" dirty="0">
                <a:effectLst>
                  <a:outerShdw blurRad="38100" dist="38100" dir="2700000" algn="tl">
                    <a:srgbClr val="000000">
                      <a:alpha val="43137"/>
                    </a:srgbClr>
                  </a:outerShdw>
                </a:effectLst>
              </a:rPr>
              <a:t>العصور السابقة </a:t>
            </a:r>
            <a:r>
              <a:rPr lang="ar-EG" sz="4400" b="1" dirty="0">
                <a:effectLst>
                  <a:outerShdw blurRad="38100" dist="38100" dir="2700000" algn="tl">
                    <a:srgbClr val="000000">
                      <a:alpha val="43137"/>
                    </a:srgbClr>
                  </a:outerShdw>
                </a:effectLst>
              </a:rPr>
              <a:t>لتنافس </a:t>
            </a:r>
            <a:r>
              <a:rPr lang="ar-KW" sz="4400" b="1" dirty="0">
                <a:effectLst>
                  <a:outerShdw blurRad="38100" dist="38100" dir="2700000" algn="tl">
                    <a:srgbClr val="000000">
                      <a:alpha val="43137"/>
                    </a:srgbClr>
                  </a:outerShdw>
                </a:effectLst>
              </a:rPr>
              <a:t>القوى العظمى</a:t>
            </a:r>
            <a:r>
              <a:rPr lang="ar-EG" sz="4400" b="1" dirty="0">
                <a:effectLst>
                  <a:outerShdw blurRad="38100" dist="38100" dir="2700000" algn="tl">
                    <a:srgbClr val="000000">
                      <a:alpha val="43137"/>
                    </a:srgbClr>
                  </a:outerShdw>
                </a:effectLst>
              </a:rPr>
              <a:t> وتحولها </a:t>
            </a:r>
            <a:r>
              <a:rPr lang="ar-KW" sz="4400" b="1" dirty="0">
                <a:effectLst>
                  <a:outerShdw blurRad="38100" dist="38100" dir="2700000" algn="tl">
                    <a:srgbClr val="000000">
                      <a:alpha val="43137"/>
                    </a:srgbClr>
                  </a:outerShdw>
                </a:effectLst>
              </a:rPr>
              <a:t>(</a:t>
            </a:r>
            <a:r>
              <a:rPr lang="ar-EG" sz="4400" b="1" dirty="0">
                <a:effectLst>
                  <a:outerShdw blurRad="38100" dist="38100" dir="2700000" algn="tl">
                    <a:srgbClr val="000000">
                      <a:alpha val="43137"/>
                    </a:srgbClr>
                  </a:outerShdw>
                </a:effectLst>
              </a:rPr>
              <a:t>5</a:t>
            </a:r>
            <a:r>
              <a:rPr lang="ar-KW" sz="4400" b="1" dirty="0">
                <a:effectLst>
                  <a:outerShdw blurRad="38100" dist="38100" dir="2700000" algn="tl">
                    <a:srgbClr val="000000">
                      <a:alpha val="43137"/>
                    </a:srgbClr>
                  </a:outerShdw>
                </a:effectLst>
              </a:rPr>
              <a:t>)</a:t>
            </a:r>
            <a:endParaRPr lang="en-US" dirty="0"/>
          </a:p>
        </p:txBody>
      </p:sp>
      <p:sp>
        <p:nvSpPr>
          <p:cNvPr id="4" name="Rectangle 3">
            <a:extLst>
              <a:ext uri="{FF2B5EF4-FFF2-40B4-BE49-F238E27FC236}">
                <a16:creationId xmlns:a16="http://schemas.microsoft.com/office/drawing/2014/main" id="{2270AF37-E2BF-CF45-AC38-CDB8D0A30BE1}"/>
              </a:ext>
            </a:extLst>
          </p:cNvPr>
          <p:cNvSpPr/>
          <p:nvPr/>
        </p:nvSpPr>
        <p:spPr>
          <a:xfrm>
            <a:off x="-12360" y="6337890"/>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b="1" dirty="0"/>
              <a:t>تصور حقبة جديدة من </a:t>
            </a:r>
            <a:r>
              <a:rPr lang="ar-EG" b="1" dirty="0"/>
              <a:t>تنافس</a:t>
            </a:r>
            <a:r>
              <a:rPr lang="ar-KW" b="1" dirty="0"/>
              <a:t> القوى العظمى</a:t>
            </a:r>
            <a:endParaRPr lang="en-US" b="1" dirty="0"/>
          </a:p>
        </p:txBody>
      </p:sp>
      <p:pic>
        <p:nvPicPr>
          <p:cNvPr id="5" name="Picture 4">
            <a:extLst>
              <a:ext uri="{FF2B5EF4-FFF2-40B4-BE49-F238E27FC236}">
                <a16:creationId xmlns:a16="http://schemas.microsoft.com/office/drawing/2014/main" id="{B1D2AA63-9FE7-E848-AB99-DF9C8A47B8C4}"/>
              </a:ext>
            </a:extLst>
          </p:cNvPr>
          <p:cNvPicPr>
            <a:picLocks noChangeAspect="1"/>
          </p:cNvPicPr>
          <p:nvPr/>
        </p:nvPicPr>
        <p:blipFill>
          <a:blip r:embed="rId3"/>
          <a:stretch>
            <a:fillRect/>
          </a:stretch>
        </p:blipFill>
        <p:spPr>
          <a:xfrm>
            <a:off x="120434" y="182165"/>
            <a:ext cx="755866" cy="997743"/>
          </a:xfrm>
          <a:prstGeom prst="rect">
            <a:avLst/>
          </a:prstGeom>
        </p:spPr>
      </p:pic>
      <p:pic>
        <p:nvPicPr>
          <p:cNvPr id="6" name="Picture 5">
            <a:extLst>
              <a:ext uri="{FF2B5EF4-FFF2-40B4-BE49-F238E27FC236}">
                <a16:creationId xmlns:a16="http://schemas.microsoft.com/office/drawing/2014/main" id="{982F8B6B-4B76-C847-9B29-E6BC21466603}"/>
              </a:ext>
            </a:extLst>
          </p:cNvPr>
          <p:cNvPicPr>
            <a:picLocks noChangeAspect="1"/>
          </p:cNvPicPr>
          <p:nvPr/>
        </p:nvPicPr>
        <p:blipFill>
          <a:blip r:embed="rId4"/>
          <a:stretch>
            <a:fillRect/>
          </a:stretch>
        </p:blipFill>
        <p:spPr>
          <a:xfrm>
            <a:off x="11245536" y="271463"/>
            <a:ext cx="692463" cy="997743"/>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519672543"/>
              </p:ext>
            </p:extLst>
          </p:nvPr>
        </p:nvGraphicFramePr>
        <p:xfrm>
          <a:off x="695528" y="1321206"/>
          <a:ext cx="9227397" cy="5482132"/>
        </p:xfrm>
        <a:graphic>
          <a:graphicData uri="http://schemas.openxmlformats.org/drawingml/2006/table">
            <a:tbl>
              <a:tblPr rtl="1" firstRow="1" firstCol="1" bandRow="1">
                <a:tableStyleId>{5C22544A-7EE6-4342-B048-85BDC9FD1C3A}</a:tableStyleId>
              </a:tblPr>
              <a:tblGrid>
                <a:gridCol w="1663644">
                  <a:extLst>
                    <a:ext uri="{9D8B030D-6E8A-4147-A177-3AD203B41FA5}">
                      <a16:colId xmlns:a16="http://schemas.microsoft.com/office/drawing/2014/main" val="20000"/>
                    </a:ext>
                  </a:extLst>
                </a:gridCol>
                <a:gridCol w="2067503">
                  <a:extLst>
                    <a:ext uri="{9D8B030D-6E8A-4147-A177-3AD203B41FA5}">
                      <a16:colId xmlns:a16="http://schemas.microsoft.com/office/drawing/2014/main" val="20001"/>
                    </a:ext>
                  </a:extLst>
                </a:gridCol>
                <a:gridCol w="1777165">
                  <a:extLst>
                    <a:ext uri="{9D8B030D-6E8A-4147-A177-3AD203B41FA5}">
                      <a16:colId xmlns:a16="http://schemas.microsoft.com/office/drawing/2014/main" val="20002"/>
                    </a:ext>
                  </a:extLst>
                </a:gridCol>
                <a:gridCol w="1873606">
                  <a:extLst>
                    <a:ext uri="{9D8B030D-6E8A-4147-A177-3AD203B41FA5}">
                      <a16:colId xmlns:a16="http://schemas.microsoft.com/office/drawing/2014/main" val="20003"/>
                    </a:ext>
                  </a:extLst>
                </a:gridCol>
                <a:gridCol w="1845479">
                  <a:extLst>
                    <a:ext uri="{9D8B030D-6E8A-4147-A177-3AD203B41FA5}">
                      <a16:colId xmlns:a16="http://schemas.microsoft.com/office/drawing/2014/main" val="20004"/>
                    </a:ext>
                  </a:extLst>
                </a:gridCol>
              </a:tblGrid>
              <a:tr h="404695">
                <a:tc>
                  <a:txBody>
                    <a:bodyPr/>
                    <a:lstStyle/>
                    <a:p>
                      <a:pPr marL="0" marR="0" algn="r" rtl="1">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rtl="1">
                        <a:lnSpc>
                          <a:spcPct val="107000"/>
                        </a:lnSpc>
                        <a:spcBef>
                          <a:spcPts val="0"/>
                        </a:spcBef>
                        <a:spcAft>
                          <a:spcPts val="0"/>
                        </a:spcAft>
                      </a:pPr>
                      <a:r>
                        <a:rPr lang="ar-KW" sz="1600" dirty="0">
                          <a:effectLst/>
                        </a:rPr>
                        <a:t>فرنسا / المملكة المتحدة</a:t>
                      </a:r>
                    </a:p>
                    <a:p>
                      <a:pPr marL="0" marR="0" algn="ctr" rtl="1">
                        <a:lnSpc>
                          <a:spcPct val="107000"/>
                        </a:lnSpc>
                        <a:spcBef>
                          <a:spcPts val="0"/>
                        </a:spcBef>
                        <a:spcAft>
                          <a:spcPts val="0"/>
                        </a:spcAft>
                      </a:pPr>
                      <a:r>
                        <a:rPr lang="ar-KW" sz="1600" dirty="0">
                          <a:effectLst/>
                        </a:rPr>
                        <a:t>(القرنان الثامن عشر والتاسع عشر)</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rtl="1">
                        <a:lnSpc>
                          <a:spcPct val="107000"/>
                        </a:lnSpc>
                        <a:spcBef>
                          <a:spcPts val="0"/>
                        </a:spcBef>
                        <a:spcAft>
                          <a:spcPts val="0"/>
                        </a:spcAft>
                      </a:pPr>
                      <a:r>
                        <a:rPr lang="ar-KW" sz="1600" dirty="0">
                          <a:effectLst/>
                        </a:rPr>
                        <a:t>المملكة المتحدة / ألمانيا (القرنين التاسع عشر والعشرين)</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rtl="1">
                        <a:lnSpc>
                          <a:spcPct val="107000"/>
                        </a:lnSpc>
                        <a:spcBef>
                          <a:spcPts val="0"/>
                        </a:spcBef>
                        <a:spcAft>
                          <a:spcPts val="0"/>
                        </a:spcAft>
                      </a:pPr>
                      <a:r>
                        <a:rPr lang="ar-KW" sz="1600" dirty="0">
                          <a:effectLst/>
                        </a:rPr>
                        <a:t>الولايات المتحدة / المملكة المتحدة</a:t>
                      </a:r>
                    </a:p>
                    <a:p>
                      <a:pPr marL="0" marR="0" algn="ctr" rtl="1">
                        <a:lnSpc>
                          <a:spcPct val="107000"/>
                        </a:lnSpc>
                        <a:spcBef>
                          <a:spcPts val="0"/>
                        </a:spcBef>
                        <a:spcAft>
                          <a:spcPts val="0"/>
                        </a:spcAft>
                      </a:pPr>
                      <a:r>
                        <a:rPr lang="ar-KW" sz="1600" dirty="0">
                          <a:effectLst/>
                        </a:rPr>
                        <a:t>(القرنين التاسع عشر والعشرين)</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tc>
                  <a:txBody>
                    <a:bodyPr/>
                    <a:lstStyle/>
                    <a:p>
                      <a:pPr marL="0" marR="0" algn="ctr" rtl="1">
                        <a:lnSpc>
                          <a:spcPct val="107000"/>
                        </a:lnSpc>
                        <a:spcBef>
                          <a:spcPts val="0"/>
                        </a:spcBef>
                        <a:spcAft>
                          <a:spcPts val="0"/>
                        </a:spcAft>
                      </a:pPr>
                      <a:r>
                        <a:rPr lang="ar-KW" sz="1600" dirty="0">
                          <a:effectLst/>
                        </a:rPr>
                        <a:t>الولايات المتحدة / اليابان (أوائل القرن العشرين)</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tc>
                <a:extLst>
                  <a:ext uri="{0D108BD9-81ED-4DB2-BD59-A6C34878D82A}">
                    <a16:rowId xmlns:a16="http://schemas.microsoft.com/office/drawing/2014/main" val="10000"/>
                  </a:ext>
                </a:extLst>
              </a:tr>
              <a:tr h="944290">
                <a:tc>
                  <a:txBody>
                    <a:bodyPr/>
                    <a:lstStyle/>
                    <a:p>
                      <a:pPr marL="0" marR="0" algn="r" rtl="1">
                        <a:lnSpc>
                          <a:spcPct val="107000"/>
                        </a:lnSpc>
                        <a:spcBef>
                          <a:spcPts val="0"/>
                        </a:spcBef>
                        <a:spcAft>
                          <a:spcPts val="0"/>
                        </a:spcAft>
                      </a:pPr>
                      <a:r>
                        <a:rPr lang="ar-EG" sz="1600" dirty="0">
                          <a:effectLst/>
                        </a:rPr>
                        <a:t>سياسية ودبلوماسية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تحدى</a:t>
                      </a:r>
                      <a:r>
                        <a:rPr lang="ar-EG" sz="1200" dirty="0">
                          <a:effectLst/>
                        </a:rPr>
                        <a:t> </a:t>
                      </a:r>
                      <a:r>
                        <a:rPr lang="ar-KW" sz="1200" dirty="0">
                          <a:effectLst/>
                        </a:rPr>
                        <a:t>صعود المملكة المتحدة</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التنافس على المستعمرات العالمية؛ فيما بعد هيمنة ألمانيا القارية</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تحدى</a:t>
                      </a:r>
                      <a:r>
                        <a:rPr lang="ar-EG" sz="1200" dirty="0">
                          <a:effectLst/>
                        </a:rPr>
                        <a:t> </a:t>
                      </a:r>
                      <a:r>
                        <a:rPr lang="ar-KW" sz="1200" dirty="0">
                          <a:effectLst/>
                        </a:rPr>
                        <a:t>تفوق مستعمرات المملكة المتحدة العالمية وهيمنة المملكة المتحدة على غرب المحيط الأطلسي</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هيمنة الولايات المتحدة على آسيا والمحيط الهادئ، قواعد للصين</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extLst>
                  <a:ext uri="{0D108BD9-81ED-4DB2-BD59-A6C34878D82A}">
                    <a16:rowId xmlns:a16="http://schemas.microsoft.com/office/drawing/2014/main" val="10001"/>
                  </a:ext>
                </a:extLst>
              </a:tr>
              <a:tr h="674493">
                <a:tc>
                  <a:txBody>
                    <a:bodyPr/>
                    <a:lstStyle/>
                    <a:p>
                      <a:pPr marL="0" marR="0" algn="r" rtl="1">
                        <a:lnSpc>
                          <a:spcPct val="107000"/>
                        </a:lnSpc>
                        <a:spcBef>
                          <a:spcPts val="0"/>
                        </a:spcBef>
                        <a:spcAft>
                          <a:spcPts val="0"/>
                        </a:spcAft>
                      </a:pPr>
                      <a:r>
                        <a:rPr lang="ar-EG" sz="1600" dirty="0">
                          <a:effectLst/>
                        </a:rPr>
                        <a:t>إيديولوجية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الأرستقراطية مقابل الحكم الشعبوي </a:t>
                      </a:r>
                      <a:r>
                        <a:rPr lang="ar-KW" sz="1200" dirty="0" err="1">
                          <a:effectLst/>
                        </a:rPr>
                        <a:t>الكاريزمي</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قضايا هيبة عرقية محدودة؛ في وقت لاحق تصادم حول حقوق الإنسان والحريات</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توترات عرقية محدودة للغاية، باقية فقط مع الأمريكيين الأيرلنديين</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الديمقراطية الليبرالية مقابل الحكم الإلهي </a:t>
                      </a:r>
                      <a:r>
                        <a:rPr lang="ar-EG" sz="1200" dirty="0">
                          <a:effectLst/>
                        </a:rPr>
                        <a:t>والتبشيرية</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extLst>
                  <a:ext uri="{0D108BD9-81ED-4DB2-BD59-A6C34878D82A}">
                    <a16:rowId xmlns:a16="http://schemas.microsoft.com/office/drawing/2014/main" val="10002"/>
                  </a:ext>
                </a:extLst>
              </a:tr>
              <a:tr h="1079189">
                <a:tc>
                  <a:txBody>
                    <a:bodyPr/>
                    <a:lstStyle/>
                    <a:p>
                      <a:pPr marL="0" marR="0" algn="r" rtl="1">
                        <a:lnSpc>
                          <a:spcPct val="107000"/>
                        </a:lnSpc>
                        <a:spcBef>
                          <a:spcPts val="0"/>
                        </a:spcBef>
                        <a:spcAft>
                          <a:spcPts val="0"/>
                        </a:spcAft>
                      </a:pPr>
                      <a:r>
                        <a:rPr lang="ar-EG" sz="1600" dirty="0">
                          <a:effectLst/>
                        </a:rPr>
                        <a:t>معلوماتية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rtl="1">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التبادل بين النخب مقابل تمكين المشاعر الشعبية؛ الصور الشائعة السلبية</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القومية التي تغذيها الصحافة/ كراهية الأجانب؛ في وقت لاحق صراع حول الدعاية التي تسيطر عليها الدولة وقيود التعبير</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محدودة ومرتبطة بالمخاوف الاقتصادية؛ صحافة شعبية متبادلة</a:t>
                      </a:r>
                      <a:r>
                        <a:rPr lang="ar-EG" sz="1200" dirty="0">
                          <a:effectLst/>
                        </a:rPr>
                        <a:t> مواتية</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الاتصالات الفردية المفتوحة مقابل المعلومات الهرمية؛ الصحافة المعادية للأجانب في نهاية المطاف</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extLst>
                  <a:ext uri="{0D108BD9-81ED-4DB2-BD59-A6C34878D82A}">
                    <a16:rowId xmlns:a16="http://schemas.microsoft.com/office/drawing/2014/main" val="10003"/>
                  </a:ext>
                </a:extLst>
              </a:tr>
              <a:tr h="1214087">
                <a:tc>
                  <a:txBody>
                    <a:bodyPr/>
                    <a:lstStyle/>
                    <a:p>
                      <a:pPr marL="0" marR="0" algn="r" rtl="1">
                        <a:lnSpc>
                          <a:spcPct val="107000"/>
                        </a:lnSpc>
                        <a:spcBef>
                          <a:spcPts val="0"/>
                        </a:spcBef>
                        <a:spcAft>
                          <a:spcPts val="0"/>
                        </a:spcAft>
                      </a:pPr>
                      <a:r>
                        <a:rPr lang="ar-KW" sz="1600" dirty="0">
                          <a:effectLst/>
                        </a:rPr>
                        <a:t>اقتصادية (عوامل العلوم والتكنولوجيا)</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الهيمنة التجارية عبر أوروبا (مستوى التصنيع)</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خطوط الاتصال والتفضيلات الاستعمارية (الصناعات التحويلية الكيميائية والصناعية)</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النظام التجاري الاستعماري البريطاني مقابل تفضيلات التجارة الأمريكية؛ (ابتكار التصنيع بشكل رئيسي في الطيف الكهرومغناطيسي)</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"سياسة الباب المفتوح" مقابل مجال الازدهار المشترك (الوصول إلى المعادن والمنتجات النفطية والمطاط)</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extLst>
                  <a:ext uri="{0D108BD9-81ED-4DB2-BD59-A6C34878D82A}">
                    <a16:rowId xmlns:a16="http://schemas.microsoft.com/office/drawing/2014/main" val="10004"/>
                  </a:ext>
                </a:extLst>
              </a:tr>
              <a:tr h="539595">
                <a:tc>
                  <a:txBody>
                    <a:bodyPr/>
                    <a:lstStyle/>
                    <a:p>
                      <a:pPr marL="0" marR="0" algn="r" rtl="1">
                        <a:lnSpc>
                          <a:spcPct val="107000"/>
                        </a:lnSpc>
                        <a:spcBef>
                          <a:spcPts val="0"/>
                        </a:spcBef>
                        <a:spcAft>
                          <a:spcPts val="0"/>
                        </a:spcAft>
                      </a:pPr>
                      <a:r>
                        <a:rPr lang="ar-EG" sz="1600" dirty="0">
                          <a:effectLst/>
                        </a:rPr>
                        <a:t>عسكرية</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البحرية الملكية مقابل المجندين الفرنسيين، الجيش </a:t>
                      </a:r>
                      <a:r>
                        <a:rPr lang="ar-EG" sz="1200" dirty="0">
                          <a:effectLst/>
                        </a:rPr>
                        <a:t>القائم</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سباق التسلح البحري</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EG" sz="1200" dirty="0">
                          <a:effectLst/>
                        </a:rPr>
                        <a:t>تقتصر</a:t>
                      </a:r>
                      <a:r>
                        <a:rPr lang="ar-KW" sz="1200" dirty="0">
                          <a:effectLst/>
                        </a:rPr>
                        <a:t> على التكافؤ البحري</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tc>
                  <a:txBody>
                    <a:bodyPr/>
                    <a:lstStyle/>
                    <a:p>
                      <a:pPr marL="0" marR="0" algn="r" rtl="1">
                        <a:lnSpc>
                          <a:spcPct val="107000"/>
                        </a:lnSpc>
                        <a:spcBef>
                          <a:spcPts val="0"/>
                        </a:spcBef>
                        <a:spcAft>
                          <a:spcPts val="0"/>
                        </a:spcAft>
                      </a:pPr>
                      <a:r>
                        <a:rPr lang="ar-KW" sz="1200" dirty="0">
                          <a:effectLst/>
                        </a:rPr>
                        <a:t>التفوق البحري (طيران ناشئ)</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2356" marR="42356" marT="0" marB="0" anchor="ctr"/>
                </a:tc>
                <a:extLst>
                  <a:ext uri="{0D108BD9-81ED-4DB2-BD59-A6C34878D82A}">
                    <a16:rowId xmlns:a16="http://schemas.microsoft.com/office/drawing/2014/main" val="10005"/>
                  </a:ext>
                </a:extLst>
              </a:tr>
            </a:tbl>
          </a:graphicData>
        </a:graphic>
      </p:graphicFrame>
      <p:pic>
        <p:nvPicPr>
          <p:cNvPr id="8" name="Picture 7" descr="https://upload.wikimedia.org/wikipedia/commons/thumb/9/97/Caricature_gillray_plumpudding.jpg/300px-Caricature_gillray_plumpudding.jpg"/>
          <p:cNvPicPr/>
          <p:nvPr/>
        </p:nvPicPr>
        <p:blipFill>
          <a:blip r:embed="rId5">
            <a:extLst>
              <a:ext uri="{28A0092B-C50C-407E-A947-70E740481C1C}">
                <a14:useLocalDpi xmlns:a14="http://schemas.microsoft.com/office/drawing/2010/main" val="0"/>
              </a:ext>
            </a:extLst>
          </a:blip>
          <a:srcRect/>
          <a:stretch>
            <a:fillRect/>
          </a:stretch>
        </p:blipFill>
        <p:spPr bwMode="auto">
          <a:xfrm>
            <a:off x="10288684" y="1260056"/>
            <a:ext cx="1559144" cy="1119029"/>
          </a:xfrm>
          <a:prstGeom prst="rect">
            <a:avLst/>
          </a:prstGeom>
          <a:noFill/>
          <a:ln w="50800" cmpd="thinThick">
            <a:solidFill>
              <a:schemeClr val="tx1"/>
            </a:solidFill>
          </a:ln>
          <a:effectLst>
            <a:glow rad="101600">
              <a:schemeClr val="accent3">
                <a:satMod val="175000"/>
                <a:alpha val="40000"/>
              </a:schemeClr>
            </a:glow>
          </a:effectLst>
        </p:spPr>
      </p:pic>
      <p:pic>
        <p:nvPicPr>
          <p:cNvPr id="9" name="Picture 8" descr="Image result for England germany world war i cartoons"/>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378853" y="2450845"/>
            <a:ext cx="1378805" cy="1351299"/>
          </a:xfrm>
          <a:prstGeom prst="rect">
            <a:avLst/>
          </a:prstGeom>
          <a:ln w="88900" cap="sq" cmpd="thickThin">
            <a:solidFill>
              <a:srgbClr val="000000"/>
            </a:solidFill>
            <a:prstDash val="solid"/>
            <a:miter lim="800000"/>
          </a:ln>
          <a:effectLst>
            <a:innerShdw blurRad="76200">
              <a:srgbClr val="000000"/>
            </a:innerShdw>
          </a:effectLst>
        </p:spPr>
      </p:pic>
      <p:pic>
        <p:nvPicPr>
          <p:cNvPr id="10" name="Picture 9" descr="Image result for US england rapprochement"/>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327085" y="3947811"/>
            <a:ext cx="1588532" cy="1062209"/>
          </a:xfrm>
          <a:prstGeom prst="rect">
            <a:avLst/>
          </a:prstGeom>
          <a:ln w="88900" cap="sq" cmpd="thickThin">
            <a:solidFill>
              <a:srgbClr val="000000"/>
            </a:solidFill>
            <a:prstDash val="solid"/>
            <a:miter lim="800000"/>
          </a:ln>
          <a:effectLst>
            <a:innerShdw blurRad="76200">
              <a:srgbClr val="000000"/>
            </a:innerShdw>
          </a:effectLst>
        </p:spPr>
      </p:pic>
      <p:pic>
        <p:nvPicPr>
          <p:cNvPr id="12" name="Picture 11" descr="Image result for US Japan world war ii propaganda cartoon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534423" y="5003167"/>
            <a:ext cx="1173856" cy="1512840"/>
          </a:xfrm>
          <a:prstGeom prst="rect">
            <a:avLst/>
          </a:prstGeom>
          <a:noFill/>
          <a:ln>
            <a:noFill/>
          </a:ln>
          <a:effectLst>
            <a:glow rad="101600">
              <a:schemeClr val="tx1">
                <a:alpha val="40000"/>
              </a:schemeClr>
            </a:glow>
          </a:effectLst>
        </p:spPr>
      </p:pic>
    </p:spTree>
    <p:extLst>
      <p:ext uri="{BB962C8B-B14F-4D97-AF65-F5344CB8AC3E}">
        <p14:creationId xmlns:p14="http://schemas.microsoft.com/office/powerpoint/2010/main" val="103077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9DE2-736D-6F47-91C6-57AB90B3FE17}"/>
              </a:ext>
            </a:extLst>
          </p:cNvPr>
          <p:cNvSpPr>
            <a:spLocks noGrp="1"/>
          </p:cNvSpPr>
          <p:nvPr>
            <p:ph type="title"/>
          </p:nvPr>
        </p:nvSpPr>
        <p:spPr>
          <a:xfrm>
            <a:off x="876300" y="36291"/>
            <a:ext cx="10515600" cy="1325563"/>
          </a:xfrm>
        </p:spPr>
        <p:txBody>
          <a:bodyPr>
            <a:normAutofit/>
          </a:bodyPr>
          <a:lstStyle/>
          <a:p>
            <a:pPr algn="ctr" rtl="1"/>
            <a:r>
              <a:rPr lang="ar-KW" b="1" dirty="0">
                <a:effectLst>
                  <a:outerShdw blurRad="38100" dist="38100" dir="2700000" algn="tl">
                    <a:srgbClr val="000000">
                      <a:alpha val="43137"/>
                    </a:srgbClr>
                  </a:outerShdw>
                </a:effectLst>
              </a:rPr>
              <a:t>رؤى من العصور السابقة </a:t>
            </a:r>
            <a:r>
              <a:rPr lang="ar-EG" b="1" dirty="0">
                <a:effectLst>
                  <a:outerShdw blurRad="38100" dist="38100" dir="2700000" algn="tl">
                    <a:srgbClr val="000000">
                      <a:alpha val="43137"/>
                    </a:srgbClr>
                  </a:outerShdw>
                </a:effectLst>
              </a:rPr>
              <a:t>لتنافس </a:t>
            </a:r>
            <a:r>
              <a:rPr lang="ar-KW" b="1" dirty="0">
                <a:effectLst>
                  <a:outerShdw blurRad="38100" dist="38100" dir="2700000" algn="tl">
                    <a:srgbClr val="000000">
                      <a:alpha val="43137"/>
                    </a:srgbClr>
                  </a:outerShdw>
                </a:effectLst>
              </a:rPr>
              <a:t>القوى العظمى</a:t>
            </a:r>
            <a:r>
              <a:rPr lang="ar-EG" b="1" dirty="0">
                <a:effectLst>
                  <a:outerShdw blurRad="38100" dist="38100" dir="2700000" algn="tl">
                    <a:srgbClr val="000000">
                      <a:alpha val="43137"/>
                    </a:srgbClr>
                  </a:outerShdw>
                </a:effectLst>
              </a:rPr>
              <a:t> وتحولها</a:t>
            </a:r>
            <a:endParaRPr lang="en-US" dirty="0"/>
          </a:p>
        </p:txBody>
      </p:sp>
      <p:sp>
        <p:nvSpPr>
          <p:cNvPr id="3" name="Content Placeholder 2">
            <a:extLst>
              <a:ext uri="{FF2B5EF4-FFF2-40B4-BE49-F238E27FC236}">
                <a16:creationId xmlns:a16="http://schemas.microsoft.com/office/drawing/2014/main" id="{D7653550-D6A8-8F43-A8AA-FEBD18D1A69F}"/>
              </a:ext>
            </a:extLst>
          </p:cNvPr>
          <p:cNvSpPr>
            <a:spLocks noGrp="1"/>
          </p:cNvSpPr>
          <p:nvPr>
            <p:ph idx="1"/>
          </p:nvPr>
        </p:nvSpPr>
        <p:spPr>
          <a:xfrm>
            <a:off x="2957027" y="2477722"/>
            <a:ext cx="8910298" cy="3486768"/>
          </a:xfrm>
        </p:spPr>
        <p:txBody>
          <a:bodyPr>
            <a:normAutofit fontScale="32500" lnSpcReduction="20000"/>
          </a:bodyPr>
          <a:lstStyle/>
          <a:p>
            <a:pPr algn="r" rtl="1">
              <a:lnSpc>
                <a:spcPct val="120000"/>
              </a:lnSpc>
              <a:spcBef>
                <a:spcPts val="0"/>
              </a:spcBef>
              <a:buFont typeface="Wingdings" panose="05000000000000000000" pitchFamily="2" charset="2"/>
              <a:buChar char="Ø"/>
            </a:pPr>
            <a:r>
              <a:rPr lang="ar-KW" sz="5000" b="1" dirty="0"/>
              <a:t>سبع رؤى رئيسية من تحليل تاريخي مختار:</a:t>
            </a:r>
            <a:endParaRPr lang="en-US" sz="5000" b="1" dirty="0"/>
          </a:p>
          <a:p>
            <a:pPr algn="r" rtl="1">
              <a:lnSpc>
                <a:spcPct val="120000"/>
              </a:lnSpc>
              <a:spcBef>
                <a:spcPts val="0"/>
              </a:spcBef>
            </a:pPr>
            <a:r>
              <a:rPr lang="ar-EG" sz="4400" dirty="0">
                <a:solidFill>
                  <a:srgbClr val="0070C0"/>
                </a:solidFill>
                <a:effectLst>
                  <a:outerShdw blurRad="38100" dist="38100" dir="2700000" algn="tl">
                    <a:srgbClr val="000000">
                      <a:alpha val="43137"/>
                    </a:srgbClr>
                  </a:outerShdw>
                </a:effectLst>
              </a:rPr>
              <a:t>يتحدى تحول القوى </a:t>
            </a:r>
            <a:r>
              <a:rPr lang="ar-KW" sz="4400" dirty="0">
                <a:solidFill>
                  <a:srgbClr val="0070C0"/>
                </a:solidFill>
                <a:effectLst>
                  <a:outerShdw blurRad="38100" dist="38100" dir="2700000" algn="tl">
                    <a:srgbClr val="000000">
                      <a:alpha val="43137"/>
                    </a:srgbClr>
                  </a:outerShdw>
                </a:effectLst>
              </a:rPr>
              <a:t>العظمى </a:t>
            </a:r>
            <a:r>
              <a:rPr lang="ar-KW" sz="4500" dirty="0"/>
              <a:t>الدول الصاعدة بمعضلة كيفية تأكيد مكاسب قوتها النسبية دون إثارة صدام مباشر مع الدولة (الدول) المهيمنة. يواجه </a:t>
            </a:r>
            <a:r>
              <a:rPr lang="ar-EG" sz="4500" dirty="0"/>
              <a:t>التحول</a:t>
            </a:r>
            <a:r>
              <a:rPr lang="ar-KW" sz="4500" dirty="0"/>
              <a:t> أيضًا الدولة المهيمنة، ولكن المتراجعة نسبيًا، بخيار مزعج لكيفية استيعاب منافسها (منافسيها) الصاعدين بطريقة تتجنب كل من الصدام العسكري المدمر والتغيير غير المقبول في وضعها الراهن المفضل.</a:t>
            </a:r>
          </a:p>
          <a:p>
            <a:pPr algn="r" rtl="1">
              <a:lnSpc>
                <a:spcPct val="120000"/>
              </a:lnSpc>
              <a:spcBef>
                <a:spcPts val="0"/>
              </a:spcBef>
            </a:pPr>
            <a:r>
              <a:rPr lang="ar-EG" sz="4500" dirty="0"/>
              <a:t>حددت</a:t>
            </a:r>
            <a:r>
              <a:rPr lang="ar-KW" sz="4500" dirty="0"/>
              <a:t> </a:t>
            </a:r>
            <a:r>
              <a:rPr lang="ar-KW" sz="4400" dirty="0">
                <a:solidFill>
                  <a:srgbClr val="0070C0"/>
                </a:solidFill>
              </a:rPr>
              <a:t>محاذاة المطالب المتضاربة </a:t>
            </a:r>
            <a:r>
              <a:rPr lang="ar-KW" sz="4500" dirty="0"/>
              <a:t>أو المظالم عبر المجالات الخمسة الرئيسية للمنافسة بين الدول الشروط </a:t>
            </a:r>
            <a:r>
              <a:rPr lang="ar-EG" sz="4500" dirty="0"/>
              <a:t>ظروف </a:t>
            </a:r>
            <a:r>
              <a:rPr lang="ar-KW" sz="4500" dirty="0"/>
              <a:t>حرب القوى العظمى</a:t>
            </a:r>
          </a:p>
          <a:p>
            <a:pPr algn="r" rtl="1">
              <a:lnSpc>
                <a:spcPct val="120000"/>
              </a:lnSpc>
              <a:spcBef>
                <a:spcPts val="0"/>
              </a:spcBef>
            </a:pPr>
            <a:r>
              <a:rPr lang="ar-KW" sz="4500" dirty="0"/>
              <a:t>المؤشر الأكثر موثوقية </a:t>
            </a:r>
            <a:r>
              <a:rPr lang="ar-EG" sz="4500" dirty="0"/>
              <a:t>لوقت </a:t>
            </a:r>
            <a:r>
              <a:rPr lang="ar-KW" sz="4500" dirty="0"/>
              <a:t>اندلاع صراع قوى عظمى مباشر (حرب) هو عندما يدرك أحد الطرفين أو كلا</a:t>
            </a:r>
            <a:r>
              <a:rPr lang="ar-EG" sz="4500" dirty="0"/>
              <a:t>هما </a:t>
            </a:r>
            <a:r>
              <a:rPr lang="ar-KW" sz="4500" dirty="0"/>
              <a:t>حدوث </a:t>
            </a:r>
            <a:r>
              <a:rPr lang="ar-KW" sz="4400" dirty="0">
                <a:solidFill>
                  <a:srgbClr val="0070C0"/>
                </a:solidFill>
              </a:rPr>
              <a:t>تحول في التوافق </a:t>
            </a:r>
            <a:r>
              <a:rPr lang="ar-KW" sz="4500" dirty="0"/>
              <a:t>النسبي للقوة الاقتصادية </a:t>
            </a:r>
            <a:r>
              <a:rPr lang="ar-KW" sz="4400" dirty="0">
                <a:solidFill>
                  <a:srgbClr val="0070C0"/>
                </a:solidFill>
              </a:rPr>
              <a:t>والعسكرية</a:t>
            </a:r>
            <a:r>
              <a:rPr lang="ar-KW" sz="4500" dirty="0"/>
              <a:t> </a:t>
            </a:r>
            <a:r>
              <a:rPr lang="ar-KW" sz="4400" dirty="0">
                <a:solidFill>
                  <a:srgbClr val="0070C0"/>
                </a:solidFill>
              </a:rPr>
              <a:t>التي يُنظر إليها على أنها غير قابلة للتغيير ولا يمكن الدفاع عنها.</a:t>
            </a:r>
          </a:p>
          <a:p>
            <a:pPr algn="r" rtl="1">
              <a:lnSpc>
                <a:spcPct val="120000"/>
              </a:lnSpc>
              <a:spcBef>
                <a:spcPts val="0"/>
              </a:spcBef>
            </a:pPr>
            <a:r>
              <a:rPr lang="ar-KW" sz="4400" dirty="0">
                <a:solidFill>
                  <a:srgbClr val="0070C0"/>
                </a:solidFill>
              </a:rPr>
              <a:t>من المؤشرات المتأخرة ولكن الموثوقة </a:t>
            </a:r>
            <a:r>
              <a:rPr lang="ar-KW" sz="4400" dirty="0"/>
              <a:t>للاقتراب من حرب القوى العظمى </a:t>
            </a:r>
            <a:r>
              <a:rPr lang="ar-KW" sz="4400" dirty="0">
                <a:solidFill>
                  <a:srgbClr val="0070C0"/>
                </a:solidFill>
              </a:rPr>
              <a:t>تبادل المعلومات اللاذعة </a:t>
            </a:r>
            <a:r>
              <a:rPr lang="ar-EG" sz="4400" dirty="0">
                <a:solidFill>
                  <a:srgbClr val="0070C0"/>
                </a:solidFill>
              </a:rPr>
              <a:t>التي تشوه</a:t>
            </a:r>
            <a:r>
              <a:rPr lang="ar-KW" sz="4400" dirty="0">
                <a:solidFill>
                  <a:srgbClr val="0070C0"/>
                </a:solidFill>
              </a:rPr>
              <a:t> سمعة الشعب المنافس</a:t>
            </a:r>
            <a:r>
              <a:rPr lang="ar-KW" sz="4400" dirty="0"/>
              <a:t>.</a:t>
            </a:r>
          </a:p>
          <a:p>
            <a:pPr algn="r" rtl="1">
              <a:lnSpc>
                <a:spcPct val="120000"/>
              </a:lnSpc>
              <a:spcBef>
                <a:spcPts val="0"/>
              </a:spcBef>
            </a:pPr>
            <a:r>
              <a:rPr lang="ar-KW" sz="4400" dirty="0">
                <a:solidFill>
                  <a:srgbClr val="0070C0"/>
                </a:solidFill>
              </a:rPr>
              <a:t>سوء فهم القوة النسبية أمر مهم </a:t>
            </a:r>
            <a:r>
              <a:rPr lang="ar-KW" sz="4500" dirty="0"/>
              <a:t>في الانحراف من المنافسة إلى الاشتباك المسلح؛ قد تؤخر البيروقراطيات المحلية وجماعات المصالح التكيف المناسب لتحولات السلطة حتى عندما تفهمها الحكومات بشكل صحيح</a:t>
            </a:r>
          </a:p>
          <a:p>
            <a:pPr algn="r" rtl="1">
              <a:lnSpc>
                <a:spcPct val="120000"/>
              </a:lnSpc>
              <a:spcBef>
                <a:spcPts val="0"/>
              </a:spcBef>
            </a:pPr>
            <a:r>
              <a:rPr lang="ar-KW" sz="4300" dirty="0">
                <a:solidFill>
                  <a:srgbClr val="0070C0"/>
                </a:solidFill>
              </a:rPr>
              <a:t>يزيد التغيير التكنولوجي الديناميكي </a:t>
            </a:r>
            <a:r>
              <a:rPr lang="ar-EG" sz="4300" dirty="0">
                <a:solidFill>
                  <a:srgbClr val="0070C0"/>
                </a:solidFill>
              </a:rPr>
              <a:t>أخطار </a:t>
            </a:r>
            <a:r>
              <a:rPr lang="ar-KW" sz="4500" dirty="0"/>
              <a:t>المبالغة في تقدير الدولة/ التقليل من تقديرها للقوة القتالية من الابتكارات الجديدة - تشجيع الانجراف غير الحكيم نحو الصدام / الحرب</a:t>
            </a:r>
          </a:p>
          <a:p>
            <a:pPr algn="r" rtl="1">
              <a:lnSpc>
                <a:spcPct val="120000"/>
              </a:lnSpc>
              <a:spcBef>
                <a:spcPts val="0"/>
              </a:spcBef>
            </a:pPr>
            <a:r>
              <a:rPr lang="ar-KW" sz="4300" dirty="0">
                <a:solidFill>
                  <a:srgbClr val="0070C0"/>
                </a:solidFill>
              </a:rPr>
              <a:t>تعتبر القيادة السياسية غير العادية </a:t>
            </a:r>
            <a:r>
              <a:rPr lang="ar-KW" sz="4500" dirty="0"/>
              <a:t>مهمة خلال فترات التنافس الشديد بين القوى العظمى وانتقال السلطة - غالبًا ما تكون إدارة العوامل المحلية </a:t>
            </a:r>
            <a:r>
              <a:rPr lang="ar-EG" sz="4500" dirty="0"/>
              <a:t>مثل إدارة </a:t>
            </a:r>
            <a:r>
              <a:rPr lang="ar-KW" sz="4500" dirty="0"/>
              <a:t>العوامل الدولية</a:t>
            </a:r>
            <a:r>
              <a:rPr lang="ar-EG" sz="4500" dirty="0"/>
              <a:t> </a:t>
            </a:r>
            <a:r>
              <a:rPr lang="ar-KW" sz="4500" dirty="0"/>
              <a:t>(أو أكثر)</a:t>
            </a:r>
            <a:r>
              <a:rPr lang="ar-EG" sz="4500" dirty="0"/>
              <a:t> صعوبة منها.</a:t>
            </a:r>
            <a:endParaRPr lang="en-US" sz="4500" dirty="0"/>
          </a:p>
        </p:txBody>
      </p:sp>
      <p:sp>
        <p:nvSpPr>
          <p:cNvPr id="4" name="Rectangle 3">
            <a:extLst>
              <a:ext uri="{FF2B5EF4-FFF2-40B4-BE49-F238E27FC236}">
                <a16:creationId xmlns:a16="http://schemas.microsoft.com/office/drawing/2014/main" id="{2270AF37-E2BF-CF45-AC38-CDB8D0A30BE1}"/>
              </a:ext>
            </a:extLst>
          </p:cNvPr>
          <p:cNvSpPr/>
          <p:nvPr/>
        </p:nvSpPr>
        <p:spPr>
          <a:xfrm>
            <a:off x="-12360" y="6337890"/>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b="1" dirty="0"/>
              <a:t>تصور حقبة جديدة من </a:t>
            </a:r>
            <a:r>
              <a:rPr lang="ar-EG" b="1" dirty="0"/>
              <a:t>تنافس</a:t>
            </a:r>
            <a:r>
              <a:rPr lang="ar-KW" b="1" dirty="0"/>
              <a:t> القوى العظمى</a:t>
            </a:r>
            <a:endParaRPr lang="en-US" b="1" dirty="0"/>
          </a:p>
        </p:txBody>
      </p:sp>
      <p:pic>
        <p:nvPicPr>
          <p:cNvPr id="5" name="Picture 4">
            <a:extLst>
              <a:ext uri="{FF2B5EF4-FFF2-40B4-BE49-F238E27FC236}">
                <a16:creationId xmlns:a16="http://schemas.microsoft.com/office/drawing/2014/main" id="{B1D2AA63-9FE7-E848-AB99-DF9C8A47B8C4}"/>
              </a:ext>
            </a:extLst>
          </p:cNvPr>
          <p:cNvPicPr>
            <a:picLocks noChangeAspect="1"/>
          </p:cNvPicPr>
          <p:nvPr/>
        </p:nvPicPr>
        <p:blipFill>
          <a:blip r:embed="rId3"/>
          <a:stretch>
            <a:fillRect/>
          </a:stretch>
        </p:blipFill>
        <p:spPr>
          <a:xfrm>
            <a:off x="120434" y="182165"/>
            <a:ext cx="755866" cy="997743"/>
          </a:xfrm>
          <a:prstGeom prst="rect">
            <a:avLst/>
          </a:prstGeom>
        </p:spPr>
      </p:pic>
      <p:pic>
        <p:nvPicPr>
          <p:cNvPr id="6" name="Picture 5">
            <a:extLst>
              <a:ext uri="{FF2B5EF4-FFF2-40B4-BE49-F238E27FC236}">
                <a16:creationId xmlns:a16="http://schemas.microsoft.com/office/drawing/2014/main" id="{982F8B6B-4B76-C847-9B29-E6BC21466603}"/>
              </a:ext>
            </a:extLst>
          </p:cNvPr>
          <p:cNvPicPr>
            <a:picLocks noChangeAspect="1"/>
          </p:cNvPicPr>
          <p:nvPr/>
        </p:nvPicPr>
        <p:blipFill>
          <a:blip r:embed="rId4"/>
          <a:stretch>
            <a:fillRect/>
          </a:stretch>
        </p:blipFill>
        <p:spPr>
          <a:xfrm>
            <a:off x="11245536" y="271463"/>
            <a:ext cx="692463" cy="997743"/>
          </a:xfrm>
          <a:prstGeom prst="rect">
            <a:avLst/>
          </a:prstGeom>
        </p:spPr>
      </p:pic>
      <p:sp>
        <p:nvSpPr>
          <p:cNvPr id="9" name="TextBox 8"/>
          <p:cNvSpPr txBox="1"/>
          <p:nvPr/>
        </p:nvSpPr>
        <p:spPr>
          <a:xfrm>
            <a:off x="120434" y="4057422"/>
            <a:ext cx="2219050" cy="2308324"/>
          </a:xfrm>
          <a:prstGeom prst="rect">
            <a:avLst/>
          </a:prstGeom>
          <a:solidFill>
            <a:schemeClr val="accent4">
              <a:lumMod val="60000"/>
              <a:lumOff val="40000"/>
            </a:schemeClr>
          </a:solidFill>
          <a:ln cmpd="thickThin">
            <a:solidFill>
              <a:schemeClr val="tx1"/>
            </a:solidFill>
          </a:ln>
          <a:effectLst>
            <a:glow rad="127000">
              <a:schemeClr val="tx1">
                <a:lumMod val="65000"/>
                <a:lumOff val="35000"/>
              </a:schemeClr>
            </a:glow>
          </a:effectLst>
        </p:spPr>
        <p:txBody>
          <a:bodyPr wrap="square" rtlCol="0">
            <a:spAutoFit/>
          </a:bodyPr>
          <a:lstStyle/>
          <a:p>
            <a:pPr algn="just" rtl="1"/>
            <a:r>
              <a:rPr lang="ar-KW" sz="1600" b="1" dirty="0"/>
              <a:t>"</a:t>
            </a:r>
            <a:r>
              <a:rPr lang="ar-EG" sz="1600" b="1" dirty="0"/>
              <a:t>الغاية</a:t>
            </a:r>
            <a:r>
              <a:rPr lang="ar-KW" sz="1600" b="1" dirty="0"/>
              <a:t> / الهدف الاستراتيجي:</a:t>
            </a:r>
          </a:p>
          <a:p>
            <a:pPr algn="just" rtl="1"/>
            <a:r>
              <a:rPr lang="ar-KW" sz="1600" b="1" dirty="0"/>
              <a:t>كيف </a:t>
            </a:r>
            <a:r>
              <a:rPr lang="ar-EG" sz="1600" b="1" dirty="0"/>
              <a:t>نحول دون أن يتحول تنافس </a:t>
            </a:r>
            <a:r>
              <a:rPr lang="ar-KW" sz="1600" b="1" dirty="0"/>
              <a:t>القوى العظمى</a:t>
            </a:r>
            <a:r>
              <a:rPr lang="en-US" sz="1600" b="1" dirty="0"/>
              <a:t> </a:t>
            </a:r>
            <a:r>
              <a:rPr lang="ar-KW" sz="1600" b="1" dirty="0"/>
              <a:t>إلى حرب قوى عظمى؟؟؟"</a:t>
            </a:r>
          </a:p>
          <a:p>
            <a:pPr marL="285750" indent="-285750" algn="just" rtl="1">
              <a:buFont typeface="Arial" panose="020B0604020202020204" pitchFamily="34" charset="0"/>
              <a:buChar char="•"/>
            </a:pPr>
            <a:r>
              <a:rPr lang="ar-KW" sz="1600" b="1" dirty="0"/>
              <a:t>القوة العسكرية الأمريكية</a:t>
            </a:r>
          </a:p>
          <a:p>
            <a:pPr marL="285750" indent="-285750" algn="just" rtl="1">
              <a:buFont typeface="Arial" panose="020B0604020202020204" pitchFamily="34" charset="0"/>
              <a:buChar char="•"/>
            </a:pPr>
            <a:r>
              <a:rPr lang="ar-KW" sz="1600" b="1" dirty="0"/>
              <a:t>التركيز على القوة الاقتصادية الأمريكية والقيم</a:t>
            </a:r>
          </a:p>
          <a:p>
            <a:pPr marL="285750" indent="-285750" algn="just" rtl="1">
              <a:buFont typeface="Arial" panose="020B0604020202020204" pitchFamily="34" charset="0"/>
              <a:buChar char="•"/>
            </a:pPr>
            <a:r>
              <a:rPr lang="ar-KW" sz="1600" b="1" dirty="0"/>
              <a:t>الحلفاء</a:t>
            </a:r>
            <a:r>
              <a:rPr lang="ar-EG" sz="1600" b="1" dirty="0"/>
              <a:t> القريبين</a:t>
            </a:r>
            <a:endParaRPr lang="en-US" sz="1600" b="1" dirty="0"/>
          </a:p>
        </p:txBody>
      </p:sp>
      <p:graphicFrame>
        <p:nvGraphicFramePr>
          <p:cNvPr id="11" name="Table 10">
            <a:extLst>
              <a:ext uri="{FF2B5EF4-FFF2-40B4-BE49-F238E27FC236}">
                <a16:creationId xmlns:a16="http://schemas.microsoft.com/office/drawing/2014/main" id="{53517A40-31CA-485E-8EF1-5F5E35FE3EBC}"/>
              </a:ext>
            </a:extLst>
          </p:cNvPr>
          <p:cNvGraphicFramePr>
            <a:graphicFrameLocks noGrp="1"/>
          </p:cNvGraphicFramePr>
          <p:nvPr>
            <p:extLst>
              <p:ext uri="{D42A27DB-BD31-4B8C-83A1-F6EECF244321}">
                <p14:modId xmlns:p14="http://schemas.microsoft.com/office/powerpoint/2010/main" val="138144934"/>
              </p:ext>
            </p:extLst>
          </p:nvPr>
        </p:nvGraphicFramePr>
        <p:xfrm>
          <a:off x="120434" y="1179908"/>
          <a:ext cx="3140786" cy="1246696"/>
        </p:xfrm>
        <a:graphic>
          <a:graphicData uri="http://schemas.openxmlformats.org/drawingml/2006/table">
            <a:tbl>
              <a:tblPr rtl="1" firstRow="1" firstCol="1" bandRow="1">
                <a:tableStyleId>{5C22544A-7EE6-4342-B048-85BDC9FD1C3A}</a:tableStyleId>
              </a:tblPr>
              <a:tblGrid>
                <a:gridCol w="766056">
                  <a:extLst>
                    <a:ext uri="{9D8B030D-6E8A-4147-A177-3AD203B41FA5}">
                      <a16:colId xmlns:a16="http://schemas.microsoft.com/office/drawing/2014/main" val="20000"/>
                    </a:ext>
                  </a:extLst>
                </a:gridCol>
                <a:gridCol w="766056">
                  <a:extLst>
                    <a:ext uri="{9D8B030D-6E8A-4147-A177-3AD203B41FA5}">
                      <a16:colId xmlns:a16="http://schemas.microsoft.com/office/drawing/2014/main" val="20001"/>
                    </a:ext>
                  </a:extLst>
                </a:gridCol>
                <a:gridCol w="810292">
                  <a:extLst>
                    <a:ext uri="{9D8B030D-6E8A-4147-A177-3AD203B41FA5}">
                      <a16:colId xmlns:a16="http://schemas.microsoft.com/office/drawing/2014/main" val="20002"/>
                    </a:ext>
                  </a:extLst>
                </a:gridCol>
                <a:gridCol w="798382">
                  <a:extLst>
                    <a:ext uri="{9D8B030D-6E8A-4147-A177-3AD203B41FA5}">
                      <a16:colId xmlns:a16="http://schemas.microsoft.com/office/drawing/2014/main" val="20003"/>
                    </a:ext>
                  </a:extLst>
                </a:gridCol>
              </a:tblGrid>
              <a:tr h="736136">
                <a:tc>
                  <a:txBody>
                    <a:bodyPr/>
                    <a:lstStyle/>
                    <a:p>
                      <a:pPr marL="0" marR="0" algn="ctr" rtl="1">
                        <a:lnSpc>
                          <a:spcPct val="107000"/>
                        </a:lnSpc>
                        <a:spcBef>
                          <a:spcPts val="0"/>
                        </a:spcBef>
                        <a:spcAft>
                          <a:spcPts val="0"/>
                        </a:spcAft>
                      </a:pPr>
                      <a:r>
                        <a:rPr lang="ar-KW" sz="1100" dirty="0">
                          <a:effectLst/>
                        </a:rPr>
                        <a:t>فرنسا / المملكة المتحدة</a:t>
                      </a:r>
                    </a:p>
                    <a:p>
                      <a:pPr marL="0" marR="0" algn="ctr" rtl="1">
                        <a:lnSpc>
                          <a:spcPct val="107000"/>
                        </a:lnSpc>
                        <a:spcBef>
                          <a:spcPts val="0"/>
                        </a:spcBef>
                        <a:spcAft>
                          <a:spcPts val="0"/>
                        </a:spcAft>
                      </a:pPr>
                      <a:r>
                        <a:rPr lang="ar-KW" sz="1100" dirty="0">
                          <a:effectLst/>
                        </a:rPr>
                        <a:t>(القرنان الثامن عشر والتاسع عشر)</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rtl="1">
                        <a:lnSpc>
                          <a:spcPct val="107000"/>
                        </a:lnSpc>
                        <a:spcBef>
                          <a:spcPts val="0"/>
                        </a:spcBef>
                        <a:spcAft>
                          <a:spcPts val="0"/>
                        </a:spcAft>
                      </a:pPr>
                      <a:r>
                        <a:rPr lang="ar-KW" sz="1100" dirty="0">
                          <a:effectLst/>
                        </a:rPr>
                        <a:t>المملكة المتحدة / ألمانيا (القرنين التاسع عشر والعشرين)</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rtl="1">
                        <a:lnSpc>
                          <a:spcPct val="107000"/>
                        </a:lnSpc>
                        <a:spcBef>
                          <a:spcPts val="0"/>
                        </a:spcBef>
                        <a:spcAft>
                          <a:spcPts val="0"/>
                        </a:spcAft>
                      </a:pPr>
                      <a:r>
                        <a:rPr lang="ar-KW" sz="1100" dirty="0">
                          <a:effectLst/>
                        </a:rPr>
                        <a:t>الولايات المتحدة / المملكة المتحدة</a:t>
                      </a:r>
                    </a:p>
                    <a:p>
                      <a:pPr marL="0" marR="0" algn="ctr" rtl="1">
                        <a:lnSpc>
                          <a:spcPct val="107000"/>
                        </a:lnSpc>
                        <a:spcBef>
                          <a:spcPts val="0"/>
                        </a:spcBef>
                        <a:spcAft>
                          <a:spcPts val="0"/>
                        </a:spcAft>
                      </a:pPr>
                      <a:r>
                        <a:rPr lang="ar-KW" sz="1100" dirty="0">
                          <a:effectLst/>
                        </a:rPr>
                        <a:t>(القرنين التاسع عشر والعشرين)</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rtl="1">
                        <a:lnSpc>
                          <a:spcPct val="107000"/>
                        </a:lnSpc>
                        <a:spcBef>
                          <a:spcPts val="0"/>
                        </a:spcBef>
                        <a:spcAft>
                          <a:spcPts val="0"/>
                        </a:spcAft>
                      </a:pPr>
                      <a:r>
                        <a:rPr lang="ar-KW" sz="1100" dirty="0">
                          <a:effectLst/>
                        </a:rPr>
                        <a:t>الولايات المتحدة / اليابان (أوائل القرن العشرين)</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bl>
          </a:graphicData>
        </a:graphic>
      </p:graphicFrame>
      <p:graphicFrame>
        <p:nvGraphicFramePr>
          <p:cNvPr id="12" name="Table 11">
            <a:extLst>
              <a:ext uri="{FF2B5EF4-FFF2-40B4-BE49-F238E27FC236}">
                <a16:creationId xmlns:a16="http://schemas.microsoft.com/office/drawing/2014/main" id="{92E6678E-F190-4EEC-AD8C-5F01831504A8}"/>
              </a:ext>
            </a:extLst>
          </p:cNvPr>
          <p:cNvGraphicFramePr>
            <a:graphicFrameLocks noGrp="1"/>
          </p:cNvGraphicFramePr>
          <p:nvPr>
            <p:extLst>
              <p:ext uri="{D42A27DB-BD31-4B8C-83A1-F6EECF244321}">
                <p14:modId xmlns:p14="http://schemas.microsoft.com/office/powerpoint/2010/main" val="578261174"/>
              </p:ext>
            </p:extLst>
          </p:nvPr>
        </p:nvGraphicFramePr>
        <p:xfrm>
          <a:off x="83986" y="2464283"/>
          <a:ext cx="2309768" cy="1510229"/>
        </p:xfrm>
        <a:graphic>
          <a:graphicData uri="http://schemas.openxmlformats.org/drawingml/2006/table">
            <a:tbl>
              <a:tblPr rtl="1" firstRow="1" firstCol="1" bandRow="1">
                <a:tableStyleId>{5C22544A-7EE6-4342-B048-85BDC9FD1C3A}</a:tableStyleId>
              </a:tblPr>
              <a:tblGrid>
                <a:gridCol w="2309768">
                  <a:extLst>
                    <a:ext uri="{9D8B030D-6E8A-4147-A177-3AD203B41FA5}">
                      <a16:colId xmlns:a16="http://schemas.microsoft.com/office/drawing/2014/main" val="20000"/>
                    </a:ext>
                  </a:extLst>
                </a:gridCol>
              </a:tblGrid>
              <a:tr h="345189">
                <a:tc>
                  <a:txBody>
                    <a:bodyPr/>
                    <a:lstStyle/>
                    <a:p>
                      <a:pPr marL="0" marR="0" algn="r" rtl="1">
                        <a:lnSpc>
                          <a:spcPct val="107000"/>
                        </a:lnSpc>
                        <a:spcBef>
                          <a:spcPts val="0"/>
                        </a:spcBef>
                        <a:spcAft>
                          <a:spcPts val="0"/>
                        </a:spcAft>
                      </a:pPr>
                      <a:r>
                        <a:rPr lang="ar-EG" sz="1600" dirty="0">
                          <a:effectLst/>
                        </a:rPr>
                        <a:t>الجانب/ الفئة التنافسية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0"/>
                  </a:ext>
                </a:extLst>
              </a:tr>
              <a:tr h="233008">
                <a:tc>
                  <a:txBody>
                    <a:bodyPr/>
                    <a:lstStyle/>
                    <a:p>
                      <a:pPr marL="0" marR="0" algn="r" rtl="1">
                        <a:lnSpc>
                          <a:spcPct val="107000"/>
                        </a:lnSpc>
                        <a:spcBef>
                          <a:spcPts val="0"/>
                        </a:spcBef>
                        <a:spcAft>
                          <a:spcPts val="0"/>
                        </a:spcAft>
                      </a:pPr>
                      <a:r>
                        <a:rPr lang="ar-EG" sz="1200" dirty="0">
                          <a:effectLst/>
                        </a:rPr>
                        <a:t>سياسية ودبلوماسية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233008">
                <a:tc>
                  <a:txBody>
                    <a:bodyPr/>
                    <a:lstStyle/>
                    <a:p>
                      <a:pPr marL="0" marR="0" algn="r" rtl="1">
                        <a:lnSpc>
                          <a:spcPct val="107000"/>
                        </a:lnSpc>
                        <a:spcBef>
                          <a:spcPts val="0"/>
                        </a:spcBef>
                        <a:spcAft>
                          <a:spcPts val="0"/>
                        </a:spcAft>
                      </a:pPr>
                      <a:r>
                        <a:rPr lang="ar-EG" sz="1200" dirty="0">
                          <a:effectLst/>
                        </a:rPr>
                        <a:t>إيديولوجية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233008">
                <a:tc>
                  <a:txBody>
                    <a:bodyPr/>
                    <a:lstStyle/>
                    <a:p>
                      <a:pPr marL="0" marR="0" algn="r" rtl="1">
                        <a:lnSpc>
                          <a:spcPct val="107000"/>
                        </a:lnSpc>
                        <a:spcBef>
                          <a:spcPts val="0"/>
                        </a:spcBef>
                        <a:spcAft>
                          <a:spcPts val="0"/>
                        </a:spcAft>
                      </a:pPr>
                      <a:r>
                        <a:rPr lang="ar-EG" sz="1200" dirty="0">
                          <a:effectLst/>
                        </a:rPr>
                        <a:t>معلوماتية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3"/>
                  </a:ext>
                </a:extLst>
              </a:tr>
              <a:tr h="233008">
                <a:tc>
                  <a:txBody>
                    <a:bodyPr/>
                    <a:lstStyle/>
                    <a:p>
                      <a:pPr marL="0" marR="0" algn="r" rtl="1">
                        <a:lnSpc>
                          <a:spcPct val="107000"/>
                        </a:lnSpc>
                        <a:spcBef>
                          <a:spcPts val="0"/>
                        </a:spcBef>
                        <a:spcAft>
                          <a:spcPts val="0"/>
                        </a:spcAft>
                      </a:pPr>
                      <a:r>
                        <a:rPr lang="ar-EG" sz="1200" dirty="0">
                          <a:effectLst/>
                        </a:rPr>
                        <a:t>عسكرية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4"/>
                  </a:ext>
                </a:extLst>
              </a:tr>
              <a:tr h="233008">
                <a:tc>
                  <a:txBody>
                    <a:bodyPr/>
                    <a:lstStyle/>
                    <a:p>
                      <a:pPr marL="0" marR="0" algn="r" rtl="1">
                        <a:lnSpc>
                          <a:spcPct val="107000"/>
                        </a:lnSpc>
                        <a:spcBef>
                          <a:spcPts val="0"/>
                        </a:spcBef>
                        <a:spcAft>
                          <a:spcPts val="0"/>
                        </a:spcAft>
                      </a:pPr>
                      <a:r>
                        <a:rPr lang="ar-EG" sz="1200" dirty="0">
                          <a:effectLst/>
                        </a:rPr>
                        <a:t>اقتصادية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754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876298" y="90414"/>
            <a:ext cx="10175159" cy="1254831"/>
          </a:xfrm>
          <a:prstGeom prst="rect">
            <a:avLst/>
          </a:prstGeom>
        </p:spPr>
        <p:txBody>
          <a:bodyPr vert="horz" wrap="square" lIns="0" tIns="145415" rIns="0" bIns="0" rtlCol="0">
            <a:spAutoFit/>
          </a:bodyPr>
          <a:lstStyle/>
          <a:p>
            <a:pPr marL="12700" algn="ctr" rtl="1">
              <a:lnSpc>
                <a:spcPct val="100000"/>
              </a:lnSpc>
              <a:spcBef>
                <a:spcPts val="1145"/>
              </a:spcBef>
            </a:pPr>
            <a:r>
              <a:rPr lang="ar-KW" sz="3600" b="1" spc="-25" dirty="0">
                <a:effectLst>
                  <a:outerShdw blurRad="38100" dist="38100" dir="2700000" algn="tl">
                    <a:srgbClr val="000000">
                      <a:alpha val="43137"/>
                    </a:srgbClr>
                  </a:outerShdw>
                </a:effectLst>
              </a:rPr>
              <a:t>الطريق إلى </a:t>
            </a:r>
            <a:r>
              <a:rPr lang="ar-EG" sz="3600" b="1" spc="-25" dirty="0">
                <a:effectLst>
                  <a:outerShdw blurRad="38100" dist="38100" dir="2700000" algn="tl">
                    <a:srgbClr val="000000">
                      <a:alpha val="43137"/>
                    </a:srgbClr>
                  </a:outerShdw>
                </a:effectLst>
              </a:rPr>
              <a:t>تنافس القوى العظمى</a:t>
            </a:r>
            <a:r>
              <a:rPr lang="en-US" sz="3600" b="1" spc="-25" dirty="0">
                <a:effectLst>
                  <a:outerShdw blurRad="38100" dist="38100" dir="2700000" algn="tl">
                    <a:srgbClr val="000000">
                      <a:alpha val="43137"/>
                    </a:srgbClr>
                  </a:outerShdw>
                </a:effectLst>
              </a:rPr>
              <a:t>- </a:t>
            </a:r>
            <a:r>
              <a:rPr lang="ar-KW" sz="3600" b="1" spc="-25" dirty="0">
                <a:effectLst>
                  <a:outerShdw blurRad="38100" dist="38100" dir="2700000" algn="tl">
                    <a:srgbClr val="000000">
                      <a:alpha val="43137"/>
                    </a:srgbClr>
                  </a:outerShdw>
                </a:effectLst>
              </a:rPr>
              <a:t>الروايات والأحداث الرئيسية (1)</a:t>
            </a:r>
            <a:br>
              <a:rPr lang="ar-KW" sz="3600" b="1" spc="-25" dirty="0">
                <a:effectLst>
                  <a:outerShdw blurRad="38100" dist="38100" dir="2700000" algn="tl">
                    <a:srgbClr val="000000">
                      <a:alpha val="43137"/>
                    </a:srgbClr>
                  </a:outerShdw>
                </a:effectLst>
              </a:rPr>
            </a:br>
            <a:r>
              <a:rPr lang="ar-KW" sz="3600" b="1" spc="-25" dirty="0">
                <a:effectLst>
                  <a:outerShdw blurRad="38100" dist="38100" dir="2700000" algn="tl">
                    <a:srgbClr val="000000">
                      <a:alpha val="43137"/>
                    </a:srgbClr>
                  </a:outerShdw>
                </a:effectLst>
              </a:rPr>
              <a:t>التحول النموذجي إلى </a:t>
            </a:r>
            <a:r>
              <a:rPr lang="ar-EG" sz="3600" b="1" spc="-25" dirty="0">
                <a:solidFill>
                  <a:schemeClr val="accent1">
                    <a:lumMod val="75000"/>
                  </a:schemeClr>
                </a:solidFill>
                <a:effectLst>
                  <a:outerShdw blurRad="38100" dist="38100" dir="2700000" algn="tl">
                    <a:srgbClr val="000000">
                      <a:alpha val="43137"/>
                    </a:srgbClr>
                  </a:outerShdw>
                </a:effectLst>
              </a:rPr>
              <a:t>تنافس</a:t>
            </a:r>
            <a:r>
              <a:rPr lang="ar-KW" sz="3600" b="1" spc="-25" dirty="0">
                <a:solidFill>
                  <a:schemeClr val="accent1">
                    <a:lumMod val="75000"/>
                  </a:schemeClr>
                </a:solidFill>
                <a:effectLst>
                  <a:outerShdw blurRad="38100" dist="38100" dir="2700000" algn="tl">
                    <a:srgbClr val="000000">
                      <a:alpha val="43137"/>
                    </a:srgbClr>
                  </a:outerShdw>
                </a:effectLst>
              </a:rPr>
              <a:t> القوى العظمى</a:t>
            </a:r>
            <a:endParaRPr sz="2800" dirty="0">
              <a:latin typeface="Calibri"/>
              <a:cs typeface="Calibri"/>
            </a:endParaRPr>
          </a:p>
        </p:txBody>
      </p:sp>
      <p:sp>
        <p:nvSpPr>
          <p:cNvPr id="8" name="object 8"/>
          <p:cNvSpPr/>
          <p:nvPr/>
        </p:nvSpPr>
        <p:spPr>
          <a:xfrm>
            <a:off x="120395" y="182880"/>
            <a:ext cx="755904" cy="996695"/>
          </a:xfrm>
          <a:prstGeom prst="rect">
            <a:avLst/>
          </a:prstGeom>
          <a:blipFill>
            <a:blip r:embed="rId2" cstate="print"/>
            <a:stretch>
              <a:fillRect/>
            </a:stretch>
          </a:blipFill>
        </p:spPr>
        <p:txBody>
          <a:bodyPr wrap="square" lIns="0" tIns="0" rIns="0" bIns="0" rtlCol="0"/>
          <a:lstStyle/>
          <a:p>
            <a:endParaRPr/>
          </a:p>
        </p:txBody>
      </p:sp>
      <p:sp>
        <p:nvSpPr>
          <p:cNvPr id="9" name="object 9"/>
          <p:cNvSpPr/>
          <p:nvPr/>
        </p:nvSpPr>
        <p:spPr>
          <a:xfrm>
            <a:off x="11245595" y="271272"/>
            <a:ext cx="691895" cy="998219"/>
          </a:xfrm>
          <a:prstGeom prst="rect">
            <a:avLst/>
          </a:prstGeom>
          <a:blipFill>
            <a:blip r:embed="rId3" cstate="print"/>
            <a:stretch>
              <a:fillRect/>
            </a:stretch>
          </a:blipFill>
        </p:spPr>
        <p:txBody>
          <a:bodyPr wrap="square" lIns="0" tIns="0" rIns="0" bIns="0" rtlCol="0"/>
          <a:lstStyle/>
          <a:p>
            <a:endParaRPr/>
          </a:p>
        </p:txBody>
      </p:sp>
      <p:sp>
        <p:nvSpPr>
          <p:cNvPr id="10" name="object 10"/>
          <p:cNvSpPr/>
          <p:nvPr/>
        </p:nvSpPr>
        <p:spPr>
          <a:xfrm>
            <a:off x="0" y="6338315"/>
            <a:ext cx="12192000" cy="520065"/>
          </a:xfrm>
          <a:custGeom>
            <a:avLst/>
            <a:gdLst/>
            <a:ahLst/>
            <a:cxnLst/>
            <a:rect l="l" t="t" r="r" b="b"/>
            <a:pathLst>
              <a:path w="12192000" h="520065">
                <a:moveTo>
                  <a:pt x="0" y="519684"/>
                </a:moveTo>
                <a:lnTo>
                  <a:pt x="12192000" y="519684"/>
                </a:lnTo>
                <a:lnTo>
                  <a:pt x="12192000" y="0"/>
                </a:lnTo>
                <a:lnTo>
                  <a:pt x="0" y="0"/>
                </a:lnTo>
                <a:lnTo>
                  <a:pt x="0" y="519684"/>
                </a:lnTo>
                <a:close/>
              </a:path>
            </a:pathLst>
          </a:custGeom>
          <a:solidFill>
            <a:srgbClr val="ED7D31"/>
          </a:solidFill>
        </p:spPr>
        <p:txBody>
          <a:bodyPr wrap="square" lIns="0" tIns="0" rIns="0" bIns="0" rtlCol="0"/>
          <a:lstStyle/>
          <a:p>
            <a:endParaRPr/>
          </a:p>
        </p:txBody>
      </p:sp>
      <p:sp>
        <p:nvSpPr>
          <p:cNvPr id="11" name="object 11"/>
          <p:cNvSpPr/>
          <p:nvPr/>
        </p:nvSpPr>
        <p:spPr>
          <a:xfrm>
            <a:off x="0" y="6338315"/>
            <a:ext cx="12192000" cy="520065"/>
          </a:xfrm>
          <a:custGeom>
            <a:avLst/>
            <a:gdLst/>
            <a:ahLst/>
            <a:cxnLst/>
            <a:rect l="l" t="t" r="r" b="b"/>
            <a:pathLst>
              <a:path w="12192000" h="520065">
                <a:moveTo>
                  <a:pt x="0" y="0"/>
                </a:moveTo>
                <a:lnTo>
                  <a:pt x="12192000" y="0"/>
                </a:lnTo>
                <a:lnTo>
                  <a:pt x="12192000" y="519684"/>
                </a:lnTo>
              </a:path>
            </a:pathLst>
          </a:custGeom>
          <a:ln w="12191">
            <a:solidFill>
              <a:srgbClr val="ED7D31"/>
            </a:solidFill>
          </a:ln>
        </p:spPr>
        <p:txBody>
          <a:bodyPr wrap="square" lIns="0" tIns="0" rIns="0" bIns="0" rtlCol="0"/>
          <a:lstStyle/>
          <a:p>
            <a:endParaRPr/>
          </a:p>
        </p:txBody>
      </p:sp>
      <p:sp>
        <p:nvSpPr>
          <p:cNvPr id="12" name="object 12"/>
          <p:cNvSpPr/>
          <p:nvPr/>
        </p:nvSpPr>
        <p:spPr>
          <a:xfrm>
            <a:off x="9017507" y="4518659"/>
            <a:ext cx="3156203" cy="1775459"/>
          </a:xfrm>
          <a:prstGeom prst="rect">
            <a:avLst/>
          </a:prstGeom>
          <a:blipFill>
            <a:blip r:embed="rId4" cstate="print"/>
            <a:stretch>
              <a:fillRect/>
            </a:stretch>
          </a:blipFill>
        </p:spPr>
        <p:txBody>
          <a:bodyPr wrap="square" lIns="0" tIns="0" rIns="0" bIns="0" rtlCol="0"/>
          <a:lstStyle/>
          <a:p>
            <a:endParaRPr/>
          </a:p>
        </p:txBody>
      </p:sp>
      <p:sp>
        <p:nvSpPr>
          <p:cNvPr id="13" name="object 13"/>
          <p:cNvSpPr/>
          <p:nvPr/>
        </p:nvSpPr>
        <p:spPr>
          <a:xfrm>
            <a:off x="5800344" y="4518659"/>
            <a:ext cx="3156203" cy="1775459"/>
          </a:xfrm>
          <a:prstGeom prst="rect">
            <a:avLst/>
          </a:prstGeom>
          <a:blipFill>
            <a:blip r:embed="rId5" cstate="print"/>
            <a:stretch>
              <a:fillRect/>
            </a:stretch>
          </a:blipFill>
        </p:spPr>
        <p:txBody>
          <a:bodyPr wrap="square" lIns="0" tIns="0" rIns="0" bIns="0" rtlCol="0"/>
          <a:lstStyle/>
          <a:p>
            <a:endParaRPr/>
          </a:p>
        </p:txBody>
      </p:sp>
      <p:sp>
        <p:nvSpPr>
          <p:cNvPr id="14" name="object 14"/>
          <p:cNvSpPr/>
          <p:nvPr/>
        </p:nvSpPr>
        <p:spPr>
          <a:xfrm>
            <a:off x="2828414" y="1597215"/>
            <a:ext cx="2266187" cy="1510283"/>
          </a:xfrm>
          <a:prstGeom prst="rect">
            <a:avLst/>
          </a:prstGeom>
          <a:blipFill>
            <a:blip r:embed="rId6" cstate="print"/>
            <a:stretch>
              <a:fillRect/>
            </a:stretch>
          </a:blipFill>
        </p:spPr>
        <p:txBody>
          <a:bodyPr wrap="square" lIns="0" tIns="0" rIns="0" bIns="0" rtlCol="0"/>
          <a:lstStyle/>
          <a:p>
            <a:endParaRPr/>
          </a:p>
        </p:txBody>
      </p:sp>
      <p:sp>
        <p:nvSpPr>
          <p:cNvPr id="15" name="object 15"/>
          <p:cNvSpPr/>
          <p:nvPr/>
        </p:nvSpPr>
        <p:spPr>
          <a:xfrm>
            <a:off x="233170" y="2847298"/>
            <a:ext cx="2566415" cy="1539239"/>
          </a:xfrm>
          <a:prstGeom prst="rect">
            <a:avLst/>
          </a:prstGeom>
          <a:blipFill>
            <a:blip r:embed="rId7" cstate="print"/>
            <a:stretch>
              <a:fillRect/>
            </a:stretch>
          </a:blipFill>
        </p:spPr>
        <p:txBody>
          <a:bodyPr wrap="square" lIns="0" tIns="0" rIns="0" bIns="0" rtlCol="0"/>
          <a:lstStyle/>
          <a:p>
            <a:endParaRPr/>
          </a:p>
        </p:txBody>
      </p:sp>
      <p:sp>
        <p:nvSpPr>
          <p:cNvPr id="16" name="object 16"/>
          <p:cNvSpPr/>
          <p:nvPr/>
        </p:nvSpPr>
        <p:spPr>
          <a:xfrm>
            <a:off x="2828414" y="3116439"/>
            <a:ext cx="2292095" cy="1289303"/>
          </a:xfrm>
          <a:prstGeom prst="rect">
            <a:avLst/>
          </a:prstGeom>
          <a:blipFill>
            <a:blip r:embed="rId8" cstate="print"/>
            <a:stretch>
              <a:fillRect/>
            </a:stretch>
          </a:blipFill>
        </p:spPr>
        <p:txBody>
          <a:bodyPr wrap="square" lIns="0" tIns="0" rIns="0" bIns="0" rtlCol="0"/>
          <a:lstStyle/>
          <a:p>
            <a:endParaRPr/>
          </a:p>
        </p:txBody>
      </p:sp>
      <p:sp>
        <p:nvSpPr>
          <p:cNvPr id="17" name="object 17"/>
          <p:cNvSpPr/>
          <p:nvPr/>
        </p:nvSpPr>
        <p:spPr>
          <a:xfrm>
            <a:off x="261999" y="1601725"/>
            <a:ext cx="2566415" cy="1245107"/>
          </a:xfrm>
          <a:prstGeom prst="rect">
            <a:avLst/>
          </a:prstGeom>
          <a:blipFill>
            <a:blip r:embed="rId9" cstate="print"/>
            <a:stretch>
              <a:fillRect/>
            </a:stretch>
          </a:blipFill>
        </p:spPr>
        <p:txBody>
          <a:bodyPr wrap="square" lIns="0" tIns="0" rIns="0" bIns="0" rtlCol="0"/>
          <a:lstStyle/>
          <a:p>
            <a:endParaRPr/>
          </a:p>
        </p:txBody>
      </p:sp>
      <p:sp>
        <p:nvSpPr>
          <p:cNvPr id="34" name="object 34"/>
          <p:cNvSpPr/>
          <p:nvPr/>
        </p:nvSpPr>
        <p:spPr>
          <a:xfrm>
            <a:off x="4145912" y="4286453"/>
            <a:ext cx="2010155" cy="1507235"/>
          </a:xfrm>
          <a:prstGeom prst="rect">
            <a:avLst/>
          </a:prstGeom>
          <a:blipFill>
            <a:blip r:embed="rId10" cstate="print"/>
            <a:stretch>
              <a:fillRect/>
            </a:stretch>
          </a:blipFill>
        </p:spPr>
        <p:txBody>
          <a:bodyPr wrap="square" lIns="0" tIns="0" rIns="0" bIns="0" rtlCol="0"/>
          <a:lstStyle/>
          <a:p>
            <a:endParaRPr/>
          </a:p>
        </p:txBody>
      </p:sp>
      <p:sp>
        <p:nvSpPr>
          <p:cNvPr id="35" name="object 35"/>
          <p:cNvSpPr/>
          <p:nvPr/>
        </p:nvSpPr>
        <p:spPr>
          <a:xfrm>
            <a:off x="1626107" y="4471415"/>
            <a:ext cx="2642615" cy="1790699"/>
          </a:xfrm>
          <a:prstGeom prst="rect">
            <a:avLst/>
          </a:prstGeom>
          <a:blipFill>
            <a:blip r:embed="rId11" cstate="print"/>
            <a:stretch>
              <a:fillRect/>
            </a:stretch>
          </a:blipFill>
        </p:spPr>
        <p:txBody>
          <a:bodyPr wrap="square" lIns="0" tIns="0" rIns="0" bIns="0" rtlCol="0"/>
          <a:lstStyle/>
          <a:p>
            <a:endParaRPr/>
          </a:p>
        </p:txBody>
      </p:sp>
      <p:sp>
        <p:nvSpPr>
          <p:cNvPr id="36" name="object 36"/>
          <p:cNvSpPr/>
          <p:nvPr/>
        </p:nvSpPr>
        <p:spPr>
          <a:xfrm>
            <a:off x="65531" y="4402835"/>
            <a:ext cx="1450847" cy="1874519"/>
          </a:xfrm>
          <a:prstGeom prst="rect">
            <a:avLst/>
          </a:prstGeom>
          <a:blipFill>
            <a:blip r:embed="rId12" cstate="print"/>
            <a:stretch>
              <a:fillRect/>
            </a:stretch>
          </a:blipFill>
        </p:spPr>
        <p:txBody>
          <a:bodyPr wrap="square" lIns="0" tIns="0" rIns="0" bIns="0" rtlCol="0"/>
          <a:lstStyle/>
          <a:p>
            <a:endParaRPr/>
          </a:p>
        </p:txBody>
      </p:sp>
      <p:sp>
        <p:nvSpPr>
          <p:cNvPr id="37" name="object 37"/>
          <p:cNvSpPr txBox="1">
            <a:spLocks noGrp="1"/>
          </p:cNvSpPr>
          <p:nvPr>
            <p:ph type="ftr" sz="quarter" idx="5"/>
          </p:nvPr>
        </p:nvSpPr>
        <p:spPr>
          <a:xfrm>
            <a:off x="3514132" y="6494633"/>
            <a:ext cx="5151120" cy="276999"/>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KW" b="1" dirty="0"/>
              <a:t>تصور حقبة جديدة من </a:t>
            </a:r>
            <a:r>
              <a:rPr lang="ar-EG" b="1" dirty="0"/>
              <a:t>تنافس</a:t>
            </a:r>
            <a:r>
              <a:rPr lang="ar-KW" b="1" dirty="0"/>
              <a:t> القوى العظمى</a:t>
            </a:r>
            <a:endParaRPr lang="en-US" b="1" dirty="0"/>
          </a:p>
        </p:txBody>
      </p:sp>
      <p:graphicFrame>
        <p:nvGraphicFramePr>
          <p:cNvPr id="18" name="Table 17">
            <a:extLst>
              <a:ext uri="{FF2B5EF4-FFF2-40B4-BE49-F238E27FC236}">
                <a16:creationId xmlns:a16="http://schemas.microsoft.com/office/drawing/2014/main" id="{BA5CC5BF-9594-46FA-A3FF-373D4D4C0A9D}"/>
              </a:ext>
            </a:extLst>
          </p:cNvPr>
          <p:cNvGraphicFramePr>
            <a:graphicFrameLocks noGrp="1"/>
          </p:cNvGraphicFramePr>
          <p:nvPr>
            <p:extLst>
              <p:ext uri="{D42A27DB-BD31-4B8C-83A1-F6EECF244321}">
                <p14:modId xmlns:p14="http://schemas.microsoft.com/office/powerpoint/2010/main" val="4093964274"/>
              </p:ext>
            </p:extLst>
          </p:nvPr>
        </p:nvGraphicFramePr>
        <p:xfrm>
          <a:off x="5173953" y="1577451"/>
          <a:ext cx="6756048" cy="2809086"/>
        </p:xfrm>
        <a:graphic>
          <a:graphicData uri="http://schemas.openxmlformats.org/drawingml/2006/table">
            <a:tbl>
              <a:tblPr rtl="1" firstRow="1" bandRow="1">
                <a:tableStyleId>{EB9631B5-78F2-41C9-869B-9F39066F8104}</a:tableStyleId>
              </a:tblPr>
              <a:tblGrid>
                <a:gridCol w="1040060">
                  <a:extLst>
                    <a:ext uri="{9D8B030D-6E8A-4147-A177-3AD203B41FA5}">
                      <a16:colId xmlns:a16="http://schemas.microsoft.com/office/drawing/2014/main" val="20000"/>
                    </a:ext>
                  </a:extLst>
                </a:gridCol>
                <a:gridCol w="1679208">
                  <a:extLst>
                    <a:ext uri="{9D8B030D-6E8A-4147-A177-3AD203B41FA5}">
                      <a16:colId xmlns:a16="http://schemas.microsoft.com/office/drawing/2014/main" val="20001"/>
                    </a:ext>
                  </a:extLst>
                </a:gridCol>
                <a:gridCol w="4036780">
                  <a:extLst>
                    <a:ext uri="{9D8B030D-6E8A-4147-A177-3AD203B41FA5}">
                      <a16:colId xmlns:a16="http://schemas.microsoft.com/office/drawing/2014/main" val="20002"/>
                    </a:ext>
                  </a:extLst>
                </a:gridCol>
              </a:tblGrid>
              <a:tr h="423950">
                <a:tc>
                  <a:txBody>
                    <a:bodyPr/>
                    <a:lstStyle/>
                    <a:p>
                      <a:pPr algn="ctr" rtl="1"/>
                      <a:r>
                        <a:rPr lang="ar-EG" sz="1100" dirty="0"/>
                        <a:t>التواريخ</a:t>
                      </a:r>
                      <a:endParaRPr lang="en-US" sz="1100" dirty="0"/>
                    </a:p>
                  </a:txBody>
                  <a:tcPr/>
                </a:tc>
                <a:tc>
                  <a:txBody>
                    <a:bodyPr/>
                    <a:lstStyle/>
                    <a:p>
                      <a:pPr algn="ctr" rtl="1"/>
                      <a:r>
                        <a:rPr lang="ar-EG" sz="1100" dirty="0"/>
                        <a:t>العصر</a:t>
                      </a:r>
                      <a:endParaRPr lang="en-US" sz="1100" dirty="0"/>
                    </a:p>
                  </a:txBody>
                  <a:tcPr/>
                </a:tc>
                <a:tc>
                  <a:txBody>
                    <a:bodyPr/>
                    <a:lstStyle/>
                    <a:p>
                      <a:pPr algn="ctr" rtl="1"/>
                      <a:r>
                        <a:rPr lang="ar-EG" sz="1100" dirty="0"/>
                        <a:t>أهم السمات</a:t>
                      </a:r>
                      <a:endParaRPr lang="en-US" sz="1100" dirty="0"/>
                    </a:p>
                  </a:txBody>
                  <a:tcPr/>
                </a:tc>
                <a:extLst>
                  <a:ext uri="{0D108BD9-81ED-4DB2-BD59-A6C34878D82A}">
                    <a16:rowId xmlns:a16="http://schemas.microsoft.com/office/drawing/2014/main" val="10000"/>
                  </a:ext>
                </a:extLst>
              </a:tr>
              <a:tr h="665619">
                <a:tc>
                  <a:txBody>
                    <a:bodyPr/>
                    <a:lstStyle/>
                    <a:p>
                      <a:pPr algn="r" rtl="1"/>
                      <a:r>
                        <a:rPr lang="en-US" sz="1000" dirty="0"/>
                        <a:t>1992-2007</a:t>
                      </a:r>
                    </a:p>
                  </a:txBody>
                  <a:tcPr/>
                </a:tc>
                <a:tc>
                  <a:txBody>
                    <a:bodyPr/>
                    <a:lstStyle/>
                    <a:p>
                      <a:pPr algn="ctr" rtl="1"/>
                      <a:r>
                        <a:rPr lang="ar-EG" sz="1000" dirty="0"/>
                        <a:t>التعاون خلال الحرب الباردة</a:t>
                      </a:r>
                      <a:endParaRPr lang="en-US" sz="1000" dirty="0"/>
                    </a:p>
                  </a:txBody>
                  <a:tcPr/>
                </a:tc>
                <a:tc>
                  <a:txBody>
                    <a:bodyPr/>
                    <a:lstStyle/>
                    <a:p>
                      <a:pPr marL="171450" indent="-171450" algn="r" rtl="1">
                        <a:buFontTx/>
                        <a:buChar char="-"/>
                      </a:pPr>
                      <a:r>
                        <a:rPr lang="ar-EG" sz="800" dirty="0"/>
                        <a:t>تفكك الاتحاد السوفياتي وسعي روسيا للاندماج مع الغرب</a:t>
                      </a:r>
                    </a:p>
                    <a:p>
                      <a:pPr marL="171450" indent="-171450" algn="r" rtl="1">
                        <a:buFontTx/>
                        <a:buChar char="-"/>
                      </a:pPr>
                      <a:r>
                        <a:rPr lang="ar-EG" sz="800" dirty="0"/>
                        <a:t>التعاون الاقتصادي بين الصين والولايات المتحدة، بما في ذلك منظمة التجارة العالمية</a:t>
                      </a:r>
                    </a:p>
                    <a:p>
                      <a:pPr marL="171450" indent="-171450" algn="r" rtl="1">
                        <a:buFontTx/>
                        <a:buChar char="-"/>
                      </a:pPr>
                      <a:r>
                        <a:rPr lang="ar-EG" sz="800" dirty="0"/>
                        <a:t>افتراض الولايات المتحدة/ الغرب بشأن "التقارب" مع المعايير الغربية، متبوعًا ب"الانحرافات" في الشرق الأوسط وجنوب آسيا</a:t>
                      </a:r>
                    </a:p>
                  </a:txBody>
                  <a:tcPr/>
                </a:tc>
                <a:extLst>
                  <a:ext uri="{0D108BD9-81ED-4DB2-BD59-A6C34878D82A}">
                    <a16:rowId xmlns:a16="http://schemas.microsoft.com/office/drawing/2014/main" val="10001"/>
                  </a:ext>
                </a:extLst>
              </a:tr>
              <a:tr h="970695">
                <a:tc>
                  <a:txBody>
                    <a:bodyPr/>
                    <a:lstStyle/>
                    <a:p>
                      <a:pPr algn="r" rtl="1"/>
                      <a:r>
                        <a:rPr lang="en-US" sz="1000"/>
                        <a:t>2008-2014/15</a:t>
                      </a:r>
                      <a:endParaRPr lang="en-US" sz="1000" dirty="0"/>
                    </a:p>
                  </a:txBody>
                  <a:tcPr/>
                </a:tc>
                <a:tc>
                  <a:txBody>
                    <a:bodyPr/>
                    <a:lstStyle/>
                    <a:p>
                      <a:pPr algn="ctr" rtl="1"/>
                      <a:r>
                        <a:rPr lang="ar-EG" sz="1000" dirty="0"/>
                        <a:t>تنافس</a:t>
                      </a:r>
                      <a:r>
                        <a:rPr lang="ar-KW" sz="1000" dirty="0"/>
                        <a:t> القوى العظمى بحكم الواقع</a:t>
                      </a:r>
                      <a:endParaRPr lang="en-US" sz="1000" dirty="0"/>
                    </a:p>
                  </a:txBody>
                  <a:tcPr/>
                </a:tc>
                <a:tc>
                  <a:txBody>
                    <a:bodyPr/>
                    <a:lstStyle/>
                    <a:p>
                      <a:pPr marL="171450" indent="-171450" algn="r" rtl="1">
                        <a:buFontTx/>
                        <a:buChar char="-"/>
                      </a:pPr>
                      <a:r>
                        <a:rPr lang="ar-EG" sz="800" dirty="0"/>
                        <a:t>غزو روسيا جورجيا والاضطرابات المحلية في الصين (2008)</a:t>
                      </a:r>
                      <a:endParaRPr lang="en-US" sz="800" dirty="0"/>
                    </a:p>
                    <a:p>
                      <a:pPr marL="171450" indent="-171450" algn="r" rtl="1">
                        <a:buFontTx/>
                        <a:buChar char="-"/>
                      </a:pPr>
                      <a:r>
                        <a:rPr lang="ar-EG" sz="800" dirty="0"/>
                        <a:t>الركود الاقتصادي بقيادة الولايات المتحدة والغرب (2008-2009)</a:t>
                      </a:r>
                    </a:p>
                    <a:p>
                      <a:pPr marL="171450" indent="-171450" algn="r" rtl="1">
                        <a:buFontTx/>
                        <a:buChar char="-"/>
                      </a:pPr>
                      <a:r>
                        <a:rPr lang="ar-EG" sz="800" dirty="0"/>
                        <a:t>"الثورات الملونة" (2011)</a:t>
                      </a:r>
                    </a:p>
                    <a:p>
                      <a:pPr marL="171450" indent="-171450" algn="r" rtl="1">
                        <a:buFontTx/>
                        <a:buChar char="-"/>
                      </a:pPr>
                      <a:r>
                        <a:rPr lang="ar-EG" sz="800" dirty="0"/>
                        <a:t>غزو روسيا</a:t>
                      </a:r>
                      <a:r>
                        <a:rPr lang="en-US" sz="800" dirty="0"/>
                        <a:t> </a:t>
                      </a:r>
                      <a:r>
                        <a:rPr lang="ar-EG" sz="800" dirty="0"/>
                        <a:t>لشبه جزيرة القرم/ أوكرانيا واستجابة الولايات المتحدة/ الغرب (2014)</a:t>
                      </a:r>
                    </a:p>
                    <a:p>
                      <a:pPr marL="171450" indent="-171450" algn="r" rtl="1">
                        <a:buFontTx/>
                        <a:buChar char="-"/>
                      </a:pPr>
                      <a:r>
                        <a:rPr lang="ar-EG" sz="800" dirty="0"/>
                        <a:t>جزر بحر الصين الشرقي والتجسس الإلكتروني ورد الولايات المتحدة (2014-2015)</a:t>
                      </a:r>
                    </a:p>
                  </a:txBody>
                  <a:tcPr/>
                </a:tc>
                <a:extLst>
                  <a:ext uri="{0D108BD9-81ED-4DB2-BD59-A6C34878D82A}">
                    <a16:rowId xmlns:a16="http://schemas.microsoft.com/office/drawing/2014/main" val="10002"/>
                  </a:ext>
                </a:extLst>
              </a:tr>
              <a:tr h="748822">
                <a:tc>
                  <a:txBody>
                    <a:bodyPr/>
                    <a:lstStyle/>
                    <a:p>
                      <a:pPr algn="r" rtl="1"/>
                      <a:r>
                        <a:rPr lang="ar-EG" sz="1000" dirty="0"/>
                        <a:t>2017-اليوم</a:t>
                      </a:r>
                      <a:endParaRPr lang="en-US" sz="1000" dirty="0"/>
                    </a:p>
                  </a:txBody>
                  <a:tcPr/>
                </a:tc>
                <a:tc>
                  <a:txBody>
                    <a:bodyPr/>
                    <a:lstStyle/>
                    <a:p>
                      <a:pPr algn="ctr" rtl="1"/>
                      <a:r>
                        <a:rPr lang="ar-EG" sz="1000" dirty="0"/>
                        <a:t>تنافس</a:t>
                      </a:r>
                      <a:r>
                        <a:rPr lang="ar-KW" sz="1000" dirty="0"/>
                        <a:t> القوى العظمى المعترف به رسميًا</a:t>
                      </a:r>
                      <a:endParaRPr lang="en-US" sz="1000" dirty="0"/>
                    </a:p>
                  </a:txBody>
                  <a:tcPr/>
                </a:tc>
                <a:tc>
                  <a:txBody>
                    <a:bodyPr/>
                    <a:lstStyle/>
                    <a:p>
                      <a:pPr marL="171450" indent="-171450" algn="r" rtl="1">
                        <a:buFontTx/>
                        <a:buChar char="-"/>
                      </a:pPr>
                      <a:r>
                        <a:rPr lang="ar-KW" sz="800" dirty="0"/>
                        <a:t>استراتيجية الأمن القومي الأمريكية (2017)</a:t>
                      </a:r>
                    </a:p>
                    <a:p>
                      <a:pPr marL="171450" indent="-171450" algn="r" rtl="1">
                        <a:buFontTx/>
                        <a:buChar char="-"/>
                      </a:pPr>
                      <a:r>
                        <a:rPr lang="ar-KW" sz="800" dirty="0"/>
                        <a:t>استراتيجية الدفاع الوطني الأمريكية (2018)</a:t>
                      </a:r>
                    </a:p>
                    <a:p>
                      <a:pPr marL="171450" indent="-171450" algn="r" rtl="1">
                        <a:buFontTx/>
                        <a:buChar char="-"/>
                      </a:pPr>
                      <a:r>
                        <a:rPr lang="ar-KW" sz="800" dirty="0"/>
                        <a:t>الحرب التجارية بين الولايات المتحدة </a:t>
                      </a:r>
                      <a:r>
                        <a:rPr lang="ar-EG" sz="800" dirty="0"/>
                        <a:t>والصين </a:t>
                      </a:r>
                      <a:r>
                        <a:rPr lang="ar-KW" sz="800" dirty="0"/>
                        <a:t>(2018 - اليوم)</a:t>
                      </a:r>
                      <a:endParaRPr lang="en-US" sz="800"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txBox="1">
            <a:spLocks noGrp="1"/>
          </p:cNvSpPr>
          <p:nvPr>
            <p:ph type="title"/>
          </p:nvPr>
        </p:nvSpPr>
        <p:spPr>
          <a:xfrm>
            <a:off x="1166854" y="36478"/>
            <a:ext cx="9845675" cy="874598"/>
          </a:xfrm>
          <a:prstGeom prst="rect">
            <a:avLst/>
          </a:prstGeom>
        </p:spPr>
        <p:txBody>
          <a:bodyPr vert="horz" wrap="square" lIns="0" tIns="12700" rIns="0" bIns="0" rtlCol="0">
            <a:spAutoFit/>
          </a:bodyPr>
          <a:lstStyle/>
          <a:p>
            <a:pPr marL="12700" algn="ctr" rtl="1">
              <a:lnSpc>
                <a:spcPct val="100000"/>
              </a:lnSpc>
              <a:spcBef>
                <a:spcPts val="100"/>
              </a:spcBef>
            </a:pPr>
            <a:r>
              <a:rPr lang="ar-KW" sz="2800" b="1" spc="-25" dirty="0">
                <a:effectLst>
                  <a:outerShdw blurRad="38100" dist="38100" dir="2700000" algn="tl">
                    <a:srgbClr val="000000">
                      <a:alpha val="43137"/>
                    </a:srgbClr>
                  </a:outerShdw>
                </a:effectLst>
              </a:rPr>
              <a:t>الطريق إلى </a:t>
            </a:r>
            <a:r>
              <a:rPr lang="ar-EG" sz="2800" b="1" spc="-25" dirty="0">
                <a:effectLst>
                  <a:outerShdw blurRad="38100" dist="38100" dir="2700000" algn="tl">
                    <a:srgbClr val="000000">
                      <a:alpha val="43137"/>
                    </a:srgbClr>
                  </a:outerShdw>
                </a:effectLst>
              </a:rPr>
              <a:t>تنافس القوى العظمى</a:t>
            </a:r>
            <a:r>
              <a:rPr lang="en-US" sz="2800" b="1" spc="-25" dirty="0">
                <a:effectLst>
                  <a:outerShdw blurRad="38100" dist="38100" dir="2700000" algn="tl">
                    <a:srgbClr val="000000">
                      <a:alpha val="43137"/>
                    </a:srgbClr>
                  </a:outerShdw>
                </a:effectLst>
              </a:rPr>
              <a:t>- </a:t>
            </a:r>
            <a:r>
              <a:rPr lang="ar-KW" sz="2800" b="1" spc="-25" dirty="0">
                <a:effectLst>
                  <a:outerShdw blurRad="38100" dist="38100" dir="2700000" algn="tl">
                    <a:srgbClr val="000000">
                      <a:alpha val="43137"/>
                    </a:srgbClr>
                  </a:outerShdw>
                </a:effectLst>
              </a:rPr>
              <a:t>الروايات والأحداث الرئيسية (1)</a:t>
            </a:r>
            <a:br>
              <a:rPr lang="ar-KW" sz="2800" b="1" spc="-25" dirty="0">
                <a:effectLst>
                  <a:outerShdw blurRad="38100" dist="38100" dir="2700000" algn="tl">
                    <a:srgbClr val="000000">
                      <a:alpha val="43137"/>
                    </a:srgbClr>
                  </a:outerShdw>
                </a:effectLst>
              </a:rPr>
            </a:br>
            <a:endParaRPr sz="2800" b="1" spc="-20" dirty="0">
              <a:effectLst>
                <a:outerShdw blurRad="38100" dist="38100" dir="2700000" algn="tl">
                  <a:srgbClr val="000000">
                    <a:alpha val="43137"/>
                  </a:srgbClr>
                </a:outerShdw>
              </a:effectLst>
            </a:endParaRPr>
          </a:p>
        </p:txBody>
      </p:sp>
      <p:sp>
        <p:nvSpPr>
          <p:cNvPr id="9" name="object 9"/>
          <p:cNvSpPr txBox="1"/>
          <p:nvPr/>
        </p:nvSpPr>
        <p:spPr>
          <a:xfrm>
            <a:off x="4491228" y="401744"/>
            <a:ext cx="5303520" cy="330835"/>
          </a:xfrm>
          <a:prstGeom prst="rect">
            <a:avLst/>
          </a:prstGeom>
        </p:spPr>
        <p:txBody>
          <a:bodyPr vert="horz" wrap="square" lIns="0" tIns="13335" rIns="0" bIns="0" rtlCol="0">
            <a:spAutoFit/>
          </a:bodyPr>
          <a:lstStyle/>
          <a:p>
            <a:pPr marL="12700" algn="r" rtl="1">
              <a:lnSpc>
                <a:spcPct val="100000"/>
              </a:lnSpc>
              <a:spcBef>
                <a:spcPts val="105"/>
              </a:spcBef>
            </a:pPr>
            <a:r>
              <a:rPr lang="ar-KW" sz="2000" b="1" spc="-25" dirty="0">
                <a:effectLst>
                  <a:outerShdw blurRad="38100" dist="38100" dir="2700000" algn="tl">
                    <a:srgbClr val="000000">
                      <a:alpha val="43137"/>
                    </a:srgbClr>
                  </a:outerShdw>
                </a:effectLst>
              </a:rPr>
              <a:t>التحول النموذجي إلى </a:t>
            </a:r>
            <a:r>
              <a:rPr lang="ar-EG" sz="2000" b="1" spc="-25" dirty="0">
                <a:solidFill>
                  <a:schemeClr val="accent1">
                    <a:lumMod val="75000"/>
                  </a:schemeClr>
                </a:solidFill>
                <a:effectLst>
                  <a:outerShdw blurRad="38100" dist="38100" dir="2700000" algn="tl">
                    <a:srgbClr val="000000">
                      <a:alpha val="43137"/>
                    </a:srgbClr>
                  </a:outerShdw>
                </a:effectLst>
              </a:rPr>
              <a:t>تنافس</a:t>
            </a:r>
            <a:r>
              <a:rPr lang="ar-KW" sz="2000" b="1" spc="-25" dirty="0">
                <a:solidFill>
                  <a:schemeClr val="accent1">
                    <a:lumMod val="75000"/>
                  </a:schemeClr>
                </a:solidFill>
                <a:effectLst>
                  <a:outerShdw blurRad="38100" dist="38100" dir="2700000" algn="tl">
                    <a:srgbClr val="000000">
                      <a:alpha val="43137"/>
                    </a:srgbClr>
                  </a:outerShdw>
                </a:effectLst>
              </a:rPr>
              <a:t> القوى العظمى</a:t>
            </a:r>
            <a:r>
              <a:rPr lang="ar-EG" sz="2000" b="1" spc="-25" dirty="0">
                <a:solidFill>
                  <a:schemeClr val="accent1">
                    <a:lumMod val="75000"/>
                  </a:schemeClr>
                </a:solidFill>
                <a:effectLst>
                  <a:outerShdw blurRad="38100" dist="38100" dir="2700000" algn="tl">
                    <a:srgbClr val="000000">
                      <a:alpha val="43137"/>
                    </a:srgbClr>
                  </a:outerShdw>
                </a:effectLst>
              </a:rPr>
              <a:t>:</a:t>
            </a:r>
            <a:endParaRPr sz="2000" dirty="0">
              <a:latin typeface="Calibri"/>
              <a:cs typeface="Calibri"/>
            </a:endParaRPr>
          </a:p>
        </p:txBody>
      </p:sp>
      <p:sp>
        <p:nvSpPr>
          <p:cNvPr id="25" name="object 25"/>
          <p:cNvSpPr txBox="1"/>
          <p:nvPr/>
        </p:nvSpPr>
        <p:spPr>
          <a:xfrm>
            <a:off x="120396" y="4008835"/>
            <a:ext cx="8140170" cy="2080057"/>
          </a:xfrm>
          <a:prstGeom prst="rect">
            <a:avLst/>
          </a:prstGeom>
        </p:spPr>
        <p:txBody>
          <a:bodyPr vert="horz" wrap="square" lIns="0" tIns="12700" rIns="0" bIns="0" rtlCol="0">
            <a:spAutoFit/>
          </a:bodyPr>
          <a:lstStyle/>
          <a:p>
            <a:pPr marL="241300" indent="-228600" algn="r" rtl="1">
              <a:lnSpc>
                <a:spcPct val="100000"/>
              </a:lnSpc>
              <a:spcBef>
                <a:spcPts val="100"/>
              </a:spcBef>
              <a:buFont typeface="Arial"/>
              <a:buChar char="•"/>
              <a:tabLst>
                <a:tab pos="240665" algn="l"/>
                <a:tab pos="241300" algn="l"/>
              </a:tabLst>
            </a:pPr>
            <a:r>
              <a:rPr lang="ar-EG" sz="1400" b="1" u="sng" spc="-10" dirty="0">
                <a:uFill>
                  <a:solidFill>
                    <a:srgbClr val="000000"/>
                  </a:solidFill>
                </a:uFill>
                <a:latin typeface="Calibri"/>
                <a:cs typeface="Calibri"/>
              </a:rPr>
              <a:t>الرواية الأمريكية:</a:t>
            </a:r>
            <a:endParaRPr sz="1400" b="1" dirty="0">
              <a:latin typeface="Calibri"/>
              <a:cs typeface="Calibri"/>
            </a:endParaRPr>
          </a:p>
          <a:p>
            <a:pPr marL="698500" lvl="1" indent="-228600" algn="r" rtl="1">
              <a:lnSpc>
                <a:spcPct val="100000"/>
              </a:lnSpc>
              <a:spcBef>
                <a:spcPts val="20"/>
              </a:spcBef>
              <a:buFont typeface="Arial"/>
              <a:buChar char="•"/>
              <a:tabLst>
                <a:tab pos="697865" algn="l"/>
                <a:tab pos="698500" algn="l"/>
              </a:tabLst>
            </a:pPr>
            <a:r>
              <a:rPr lang="ar-KW" sz="1200" dirty="0">
                <a:latin typeface="Calibri"/>
                <a:cs typeface="Calibri"/>
              </a:rPr>
              <a:t>"نهاية التاريخ" و(بحق) القوة المهيمنة = </a:t>
            </a:r>
            <a:r>
              <a:rPr lang="ar-KW" sz="1200" b="1" spc="-10" dirty="0">
                <a:solidFill>
                  <a:srgbClr val="0070C0"/>
                </a:solidFill>
                <a:latin typeface="Calibri"/>
                <a:cs typeface="Calibri"/>
              </a:rPr>
              <a:t>المشاركة / التوسيع</a:t>
            </a:r>
            <a:r>
              <a:rPr lang="ar-KW" sz="1200" dirty="0">
                <a:latin typeface="Calibri"/>
                <a:cs typeface="Calibri"/>
              </a:rPr>
              <a:t>.</a:t>
            </a:r>
          </a:p>
          <a:p>
            <a:pPr marL="698500" lvl="1" indent="-228600" algn="r" rtl="1">
              <a:lnSpc>
                <a:spcPct val="100000"/>
              </a:lnSpc>
              <a:spcBef>
                <a:spcPts val="20"/>
              </a:spcBef>
              <a:buFont typeface="Arial"/>
              <a:buChar char="•"/>
              <a:tabLst>
                <a:tab pos="697865" algn="l"/>
                <a:tab pos="698500" algn="l"/>
              </a:tabLst>
            </a:pPr>
            <a:r>
              <a:rPr lang="ar-KW" sz="1200" dirty="0">
                <a:latin typeface="Calibri"/>
                <a:cs typeface="Calibri"/>
              </a:rPr>
              <a:t>التقارب "لا مفر منه". ولكن بعد ذلك، لم يكن… ..</a:t>
            </a:r>
            <a:endParaRPr sz="1200" dirty="0">
              <a:latin typeface="Calibri"/>
              <a:cs typeface="Calibri"/>
            </a:endParaRPr>
          </a:p>
          <a:p>
            <a:pPr marL="241300" indent="-228600" algn="r" rtl="1">
              <a:lnSpc>
                <a:spcPct val="100000"/>
              </a:lnSpc>
              <a:spcBef>
                <a:spcPts val="459"/>
              </a:spcBef>
              <a:buFont typeface="Arial"/>
              <a:buChar char="•"/>
              <a:tabLst>
                <a:tab pos="240665" algn="l"/>
                <a:tab pos="241300" algn="l"/>
              </a:tabLst>
            </a:pPr>
            <a:r>
              <a:rPr lang="ar-EG" sz="1400" b="1" u="sng" spc="-15" dirty="0">
                <a:uFill>
                  <a:solidFill>
                    <a:srgbClr val="000000"/>
                  </a:solidFill>
                </a:uFill>
                <a:latin typeface="Calibri"/>
                <a:cs typeface="Calibri"/>
              </a:rPr>
              <a:t>الرواية الصينية:</a:t>
            </a:r>
            <a:endParaRPr sz="1400" b="1" dirty="0">
              <a:latin typeface="Calibri"/>
              <a:cs typeface="Calibri"/>
            </a:endParaRPr>
          </a:p>
          <a:p>
            <a:pPr marL="698500" lvl="1" indent="-228600" algn="r" rtl="1">
              <a:lnSpc>
                <a:spcPct val="100000"/>
              </a:lnSpc>
              <a:spcBef>
                <a:spcPts val="35"/>
              </a:spcBef>
              <a:buFont typeface="Arial"/>
              <a:buChar char="•"/>
              <a:tabLst>
                <a:tab pos="697865" algn="l"/>
                <a:tab pos="698500" algn="l"/>
              </a:tabLst>
            </a:pPr>
            <a:r>
              <a:rPr lang="ar-KW" sz="1200" dirty="0">
                <a:latin typeface="Calibri"/>
                <a:cs typeface="Calibri"/>
              </a:rPr>
              <a:t>من عام 1978 - التصميم على التحول الاقتصادي، وليس إنهاء سيطرة </a:t>
            </a:r>
            <a:r>
              <a:rPr lang="ar-EG" sz="1200" dirty="0">
                <a:latin typeface="Calibri"/>
                <a:cs typeface="Calibri"/>
              </a:rPr>
              <a:t>الحزب الشيوعي الصيني</a:t>
            </a:r>
            <a:r>
              <a:rPr lang="en-US" sz="1200" dirty="0">
                <a:latin typeface="Calibri"/>
                <a:cs typeface="Calibri"/>
              </a:rPr>
              <a:t>؛ </a:t>
            </a:r>
            <a:r>
              <a:rPr lang="ar-KW" sz="1200" dirty="0">
                <a:latin typeface="Calibri"/>
                <a:cs typeface="Calibri"/>
              </a:rPr>
              <a:t>النموذج الاقتصادي البديل "للشركة المملوكة للدولة" في الصين (بعد عام 2008).</a:t>
            </a:r>
          </a:p>
          <a:p>
            <a:pPr marL="698500" lvl="1" indent="-228600" algn="r" rtl="1">
              <a:lnSpc>
                <a:spcPct val="100000"/>
              </a:lnSpc>
              <a:spcBef>
                <a:spcPts val="35"/>
              </a:spcBef>
              <a:buFont typeface="Arial"/>
              <a:buChar char="•"/>
              <a:tabLst>
                <a:tab pos="697865" algn="l"/>
                <a:tab pos="698500" algn="l"/>
              </a:tabLst>
            </a:pPr>
            <a:r>
              <a:rPr lang="ar-KW" sz="1200" dirty="0">
                <a:latin typeface="Calibri"/>
                <a:cs typeface="Calibri"/>
              </a:rPr>
              <a:t>"</a:t>
            </a:r>
            <a:r>
              <a:rPr lang="ar-KW" sz="1200" b="1" spc="-10" dirty="0">
                <a:solidFill>
                  <a:srgbClr val="0070C0"/>
                </a:solidFill>
                <a:latin typeface="Calibri"/>
                <a:cs typeface="Calibri"/>
              </a:rPr>
              <a:t>فترة الفرصة </a:t>
            </a:r>
            <a:r>
              <a:rPr lang="ar-EG" sz="1200" b="1" spc="-10" dirty="0">
                <a:solidFill>
                  <a:srgbClr val="0070C0"/>
                </a:solidFill>
                <a:latin typeface="Calibri"/>
                <a:cs typeface="Calibri"/>
              </a:rPr>
              <a:t>الاستراتيجية</a:t>
            </a:r>
            <a:r>
              <a:rPr lang="ar-KW" sz="1200" dirty="0">
                <a:latin typeface="Calibri"/>
                <a:cs typeface="Calibri"/>
              </a:rPr>
              <a:t>" - بناء القوة، </a:t>
            </a:r>
            <a:r>
              <a:rPr lang="ar-EG" sz="1200" dirty="0">
                <a:latin typeface="Calibri"/>
                <a:cs typeface="Calibri"/>
              </a:rPr>
              <a:t>ومقاومة</a:t>
            </a:r>
            <a:r>
              <a:rPr lang="ar-KW" sz="1200" dirty="0">
                <a:latin typeface="Calibri"/>
                <a:cs typeface="Calibri"/>
              </a:rPr>
              <a:t> "التخريب الأيديولوجي"</a:t>
            </a:r>
            <a:r>
              <a:rPr lang="ar-EG" sz="1200" dirty="0">
                <a:latin typeface="Calibri"/>
                <a:cs typeface="Calibri"/>
              </a:rPr>
              <a:t> الخارجي</a:t>
            </a:r>
            <a:r>
              <a:rPr lang="ar-KW" sz="1200" dirty="0">
                <a:latin typeface="Calibri"/>
                <a:cs typeface="Calibri"/>
              </a:rPr>
              <a:t>. الاستياء المتزايد من "القيود" والمطالب الأمريكية/ الغربية.</a:t>
            </a:r>
            <a:endParaRPr sz="1200" dirty="0">
              <a:latin typeface="Calibri"/>
              <a:cs typeface="Calibri"/>
            </a:endParaRPr>
          </a:p>
          <a:p>
            <a:pPr marL="241300" indent="-228600" algn="r" rtl="1">
              <a:lnSpc>
                <a:spcPct val="100000"/>
              </a:lnSpc>
              <a:spcBef>
                <a:spcPts val="459"/>
              </a:spcBef>
              <a:buFont typeface="Arial"/>
              <a:buChar char="•"/>
              <a:tabLst>
                <a:tab pos="240665" algn="l"/>
                <a:tab pos="241300" algn="l"/>
              </a:tabLst>
            </a:pPr>
            <a:r>
              <a:rPr lang="ar-EG" sz="1400" b="1" u="sng" spc="-15" dirty="0">
                <a:uFill>
                  <a:solidFill>
                    <a:srgbClr val="000000"/>
                  </a:solidFill>
                </a:uFill>
                <a:latin typeface="Calibri"/>
                <a:cs typeface="Calibri"/>
              </a:rPr>
              <a:t>الرواية الروسية:</a:t>
            </a:r>
            <a:endParaRPr sz="1400" b="1" dirty="0">
              <a:latin typeface="Calibri"/>
              <a:cs typeface="Calibri"/>
            </a:endParaRPr>
          </a:p>
          <a:p>
            <a:pPr marL="698500" lvl="1" indent="-228600" algn="r" rtl="1">
              <a:lnSpc>
                <a:spcPct val="100000"/>
              </a:lnSpc>
              <a:spcBef>
                <a:spcPts val="30"/>
              </a:spcBef>
              <a:buFont typeface="Arial"/>
              <a:buChar char="•"/>
              <a:tabLst>
                <a:tab pos="697865" algn="l"/>
                <a:tab pos="698500" algn="l"/>
              </a:tabLst>
            </a:pPr>
            <a:r>
              <a:rPr lang="ar-KW" sz="1200" spc="-10" dirty="0">
                <a:latin typeface="Calibri"/>
                <a:cs typeface="Calibri"/>
              </a:rPr>
              <a:t>منذ جهود عام 1990 "للاستيعاب" في النظام الأمريكي / الغربي إلى استياء "روسيا بوتين" من إنكار الولايات المتحدة لوضع "القوة العظمى" الشرعي لموسكو.</a:t>
            </a:r>
          </a:p>
          <a:p>
            <a:pPr marL="698500" lvl="1" indent="-228600" algn="r" rtl="1">
              <a:lnSpc>
                <a:spcPct val="100000"/>
              </a:lnSpc>
              <a:spcBef>
                <a:spcPts val="30"/>
              </a:spcBef>
              <a:buFont typeface="Arial"/>
              <a:buChar char="•"/>
              <a:tabLst>
                <a:tab pos="697865" algn="l"/>
                <a:tab pos="698500" algn="l"/>
              </a:tabLst>
            </a:pPr>
            <a:r>
              <a:rPr lang="ar-KW" sz="1200" spc="-10" dirty="0">
                <a:latin typeface="Calibri"/>
                <a:cs typeface="Calibri"/>
              </a:rPr>
              <a:t>إظهار النظام العالمي الذي قادته الولايات المتحدة في فترة ما بعد الحرب الباردة باعتباره نظامًا </a:t>
            </a:r>
            <a:r>
              <a:rPr lang="ar-KW" sz="1200" b="1" spc="-5" dirty="0">
                <a:solidFill>
                  <a:srgbClr val="0070C0"/>
                </a:solidFill>
                <a:latin typeface="Calibri"/>
                <a:cs typeface="Calibri"/>
              </a:rPr>
              <a:t>غير عادل بشكل أساسي ولا يمكن الدفاع عنه</a:t>
            </a:r>
            <a:r>
              <a:rPr lang="ar-KW" sz="1200" spc="-10" dirty="0">
                <a:latin typeface="Calibri"/>
                <a:cs typeface="Calibri"/>
              </a:rPr>
              <a:t>.</a:t>
            </a:r>
            <a:endParaRPr lang="en-US" sz="1200" dirty="0">
              <a:latin typeface="Calibri"/>
              <a:cs typeface="Calibri"/>
            </a:endParaRPr>
          </a:p>
        </p:txBody>
      </p:sp>
      <p:sp>
        <p:nvSpPr>
          <p:cNvPr id="26" name="object 26"/>
          <p:cNvSpPr/>
          <p:nvPr/>
        </p:nvSpPr>
        <p:spPr>
          <a:xfrm>
            <a:off x="0" y="6338315"/>
            <a:ext cx="12192000" cy="520065"/>
          </a:xfrm>
          <a:custGeom>
            <a:avLst/>
            <a:gdLst/>
            <a:ahLst/>
            <a:cxnLst/>
            <a:rect l="l" t="t" r="r" b="b"/>
            <a:pathLst>
              <a:path w="12192000" h="520065">
                <a:moveTo>
                  <a:pt x="0" y="519684"/>
                </a:moveTo>
                <a:lnTo>
                  <a:pt x="12192000" y="519684"/>
                </a:lnTo>
                <a:lnTo>
                  <a:pt x="12192000" y="0"/>
                </a:lnTo>
                <a:lnTo>
                  <a:pt x="0" y="0"/>
                </a:lnTo>
                <a:lnTo>
                  <a:pt x="0" y="519684"/>
                </a:lnTo>
                <a:close/>
              </a:path>
            </a:pathLst>
          </a:custGeom>
          <a:solidFill>
            <a:srgbClr val="ED7D31"/>
          </a:solidFill>
        </p:spPr>
        <p:txBody>
          <a:bodyPr wrap="square" lIns="0" tIns="0" rIns="0" bIns="0" rtlCol="0"/>
          <a:lstStyle/>
          <a:p>
            <a:endParaRPr/>
          </a:p>
        </p:txBody>
      </p:sp>
      <p:sp>
        <p:nvSpPr>
          <p:cNvPr id="27" name="object 27"/>
          <p:cNvSpPr/>
          <p:nvPr/>
        </p:nvSpPr>
        <p:spPr>
          <a:xfrm>
            <a:off x="0" y="6338315"/>
            <a:ext cx="12192000" cy="520065"/>
          </a:xfrm>
          <a:custGeom>
            <a:avLst/>
            <a:gdLst/>
            <a:ahLst/>
            <a:cxnLst/>
            <a:rect l="l" t="t" r="r" b="b"/>
            <a:pathLst>
              <a:path w="12192000" h="520065">
                <a:moveTo>
                  <a:pt x="0" y="0"/>
                </a:moveTo>
                <a:lnTo>
                  <a:pt x="12192000" y="0"/>
                </a:lnTo>
                <a:lnTo>
                  <a:pt x="12192000" y="519684"/>
                </a:lnTo>
              </a:path>
            </a:pathLst>
          </a:custGeom>
          <a:ln w="12191">
            <a:solidFill>
              <a:srgbClr val="ED7D31"/>
            </a:solidFill>
          </a:ln>
        </p:spPr>
        <p:txBody>
          <a:bodyPr wrap="square" lIns="0" tIns="0" rIns="0" bIns="0" rtlCol="0"/>
          <a:lstStyle/>
          <a:p>
            <a:endParaRPr/>
          </a:p>
        </p:txBody>
      </p:sp>
      <p:sp>
        <p:nvSpPr>
          <p:cNvPr id="28" name="object 28"/>
          <p:cNvSpPr/>
          <p:nvPr/>
        </p:nvSpPr>
        <p:spPr>
          <a:xfrm>
            <a:off x="120395" y="182880"/>
            <a:ext cx="755904" cy="996695"/>
          </a:xfrm>
          <a:prstGeom prst="rect">
            <a:avLst/>
          </a:prstGeom>
          <a:blipFill>
            <a:blip r:embed="rId2" cstate="print"/>
            <a:stretch>
              <a:fillRect/>
            </a:stretch>
          </a:blipFill>
        </p:spPr>
        <p:txBody>
          <a:bodyPr wrap="square" lIns="0" tIns="0" rIns="0" bIns="0" rtlCol="0"/>
          <a:lstStyle/>
          <a:p>
            <a:endParaRPr/>
          </a:p>
        </p:txBody>
      </p:sp>
      <p:sp>
        <p:nvSpPr>
          <p:cNvPr id="29" name="object 29"/>
          <p:cNvSpPr/>
          <p:nvPr/>
        </p:nvSpPr>
        <p:spPr>
          <a:xfrm>
            <a:off x="11245595" y="271272"/>
            <a:ext cx="691895" cy="998219"/>
          </a:xfrm>
          <a:prstGeom prst="rect">
            <a:avLst/>
          </a:prstGeom>
          <a:blipFill>
            <a:blip r:embed="rId3" cstate="print"/>
            <a:stretch>
              <a:fillRect/>
            </a:stretch>
          </a:blipFill>
        </p:spPr>
        <p:txBody>
          <a:bodyPr wrap="square" lIns="0" tIns="0" rIns="0" bIns="0" rtlCol="0"/>
          <a:lstStyle/>
          <a:p>
            <a:endParaRPr/>
          </a:p>
        </p:txBody>
      </p:sp>
      <p:sp>
        <p:nvSpPr>
          <p:cNvPr id="46" name="object 46"/>
          <p:cNvSpPr/>
          <p:nvPr/>
        </p:nvSpPr>
        <p:spPr>
          <a:xfrm>
            <a:off x="7065265" y="739141"/>
            <a:ext cx="3354324" cy="2670048"/>
          </a:xfrm>
          <a:prstGeom prst="rect">
            <a:avLst/>
          </a:prstGeom>
          <a:blipFill>
            <a:blip r:embed="rId4" cstate="print"/>
            <a:stretch>
              <a:fillRect/>
            </a:stretch>
          </a:blipFill>
        </p:spPr>
        <p:txBody>
          <a:bodyPr wrap="square" lIns="0" tIns="0" rIns="0" bIns="0" rtlCol="0"/>
          <a:lstStyle/>
          <a:p>
            <a:endParaRPr/>
          </a:p>
        </p:txBody>
      </p:sp>
      <p:sp>
        <p:nvSpPr>
          <p:cNvPr id="47" name="object 47"/>
          <p:cNvSpPr/>
          <p:nvPr/>
        </p:nvSpPr>
        <p:spPr>
          <a:xfrm>
            <a:off x="7147454" y="940308"/>
            <a:ext cx="3109067" cy="2364580"/>
          </a:xfrm>
          <a:custGeom>
            <a:avLst/>
            <a:gdLst/>
            <a:ahLst/>
            <a:cxnLst/>
            <a:rect l="l" t="t" r="r" b="b"/>
            <a:pathLst>
              <a:path w="3192779" h="2468879">
                <a:moveTo>
                  <a:pt x="0" y="0"/>
                </a:moveTo>
                <a:lnTo>
                  <a:pt x="3192779" y="0"/>
                </a:lnTo>
                <a:lnTo>
                  <a:pt x="3192779" y="2468880"/>
                </a:lnTo>
                <a:lnTo>
                  <a:pt x="0" y="2468880"/>
                </a:lnTo>
                <a:lnTo>
                  <a:pt x="0" y="0"/>
                </a:lnTo>
                <a:close/>
              </a:path>
            </a:pathLst>
          </a:custGeom>
          <a:ln w="6096">
            <a:solidFill>
              <a:srgbClr val="000000"/>
            </a:solidFill>
          </a:ln>
        </p:spPr>
        <p:txBody>
          <a:bodyPr wrap="square" lIns="0" tIns="0" rIns="0" bIns="0" rtlCol="0"/>
          <a:lstStyle/>
          <a:p>
            <a:endParaRPr/>
          </a:p>
        </p:txBody>
      </p:sp>
      <p:sp>
        <p:nvSpPr>
          <p:cNvPr id="48" name="object 48"/>
          <p:cNvSpPr txBox="1"/>
          <p:nvPr/>
        </p:nvSpPr>
        <p:spPr>
          <a:xfrm>
            <a:off x="7353874" y="1053951"/>
            <a:ext cx="2816493" cy="2250937"/>
          </a:xfrm>
          <a:prstGeom prst="rect">
            <a:avLst/>
          </a:prstGeom>
        </p:spPr>
        <p:txBody>
          <a:bodyPr vert="horz" wrap="square" lIns="0" tIns="12065" rIns="0" bIns="0" rtlCol="0">
            <a:spAutoFit/>
          </a:bodyPr>
          <a:lstStyle/>
          <a:p>
            <a:pPr marL="0" marR="0" algn="just" rtl="1">
              <a:lnSpc>
                <a:spcPct val="107000"/>
              </a:lnSpc>
              <a:spcBef>
                <a:spcPts val="0"/>
              </a:spcBef>
              <a:spcAft>
                <a:spcPts val="0"/>
              </a:spcAft>
            </a:pPr>
            <a:r>
              <a:rPr lang="ar-KW" sz="1050" dirty="0">
                <a:effectLst/>
                <a:latin typeface="Calibri" panose="020F0502020204030204" pitchFamily="34" charset="0"/>
                <a:ea typeface="Calibri" panose="020F0502020204030204" pitchFamily="34" charset="0"/>
                <a:cs typeface="Times New Roman" panose="02020603050405020304" pitchFamily="18" charset="0"/>
              </a:rPr>
              <a:t>في التسعينيات والعقد الأول من القرن الحادي والعشرين، اعتقد القادة الأمريكيون أن روسيا والصين كانتا تتقاربان مع الغرب بشأن المسائل الأساسية المتعلقة بالنظام العالمي. ستعمل البلدان معًا على مواجهة التحديات المشتركة بينما ستكون المنافسات الجيوسياسية القديمة أقل أهمية. انتهى "عصر التقارب" لأن القادة الروس والصينيين خلصوا إلى أنه إذا نجح النظام الليبرالي عالميًا، فسيشكل تهديدًا وجوديًا لأنظمته ".</a:t>
            </a:r>
            <a:r>
              <a:rPr lang="en-US" sz="105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r">
              <a:lnSpc>
                <a:spcPct val="107000"/>
              </a:lnSpc>
              <a:spcBef>
                <a:spcPts val="0"/>
              </a:spcBef>
              <a:spcAft>
                <a:spcPts val="0"/>
              </a:spcAft>
            </a:pPr>
            <a:endParaRPr lang="ar-EG"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07000"/>
              </a:lnSpc>
              <a:spcBef>
                <a:spcPts val="0"/>
              </a:spcBef>
              <a:spcAft>
                <a:spcPts val="0"/>
              </a:spcAft>
            </a:pPr>
            <a:r>
              <a:rPr lang="ar-KW" sz="1000" dirty="0">
                <a:effectLst/>
                <a:latin typeface="Calibri" panose="020F0502020204030204" pitchFamily="34" charset="0"/>
                <a:ea typeface="Calibri" panose="020F0502020204030204" pitchFamily="34" charset="0"/>
                <a:cs typeface="Times New Roman" panose="02020603050405020304" pitchFamily="18" charset="0"/>
              </a:rPr>
              <a:t>توماس جيه رايت، العودة إلى التنافس بين القوى العظمى كان</a:t>
            </a:r>
            <a:r>
              <a:rPr lang="ar-EG" sz="1000" dirty="0">
                <a:effectLst/>
                <a:latin typeface="Calibri" panose="020F0502020204030204" pitchFamily="34" charset="0"/>
                <a:ea typeface="Calibri" panose="020F0502020204030204" pitchFamily="34" charset="0"/>
                <a:cs typeface="Times New Roman" panose="02020603050405020304" pitchFamily="18" charset="0"/>
              </a:rPr>
              <a:t>ت</a:t>
            </a:r>
            <a:r>
              <a:rPr lang="ar-KW" sz="1000" dirty="0">
                <a:effectLst/>
                <a:latin typeface="Calibri" panose="020F0502020204030204" pitchFamily="34" charset="0"/>
                <a:ea typeface="Calibri" panose="020F0502020204030204" pitchFamily="34" charset="0"/>
                <a:cs typeface="Times New Roman" panose="02020603050405020304" pitchFamily="18" charset="0"/>
              </a:rPr>
              <a:t> حتمية</a:t>
            </a:r>
            <a:r>
              <a:rPr lang="en-US" sz="1000" dirty="0">
                <a:effectLst/>
                <a:latin typeface="Calibri" panose="020F0502020204030204" pitchFamily="34" charset="0"/>
                <a:ea typeface="Calibri" panose="020F0502020204030204" pitchFamily="34" charset="0"/>
                <a:cs typeface="Times New Roman" panose="02020603050405020304" pitchFamily="18" charset="0"/>
              </a:rPr>
              <a:t>،</a:t>
            </a:r>
            <a:r>
              <a:rPr lang="ar-EG" sz="1000" dirty="0">
                <a:effectLst/>
                <a:latin typeface="Calibri" panose="020F0502020204030204" pitchFamily="34" charset="0"/>
                <a:ea typeface="Calibri" panose="020F0502020204030204" pitchFamily="34" charset="0"/>
                <a:cs typeface="Times New Roman" panose="02020603050405020304" pitchFamily="18" charset="0"/>
              </a:rPr>
              <a:t> </a:t>
            </a:r>
            <a:r>
              <a:rPr lang="ar-EG" sz="1000" i="1" dirty="0">
                <a:effectLst/>
                <a:latin typeface="Calibri" panose="020F0502020204030204" pitchFamily="34" charset="0"/>
                <a:ea typeface="Calibri" panose="020F0502020204030204" pitchFamily="34" charset="0"/>
                <a:cs typeface="Times New Roman" panose="02020603050405020304" pitchFamily="18" charset="0"/>
              </a:rPr>
              <a:t>زا </a:t>
            </a:r>
            <a:r>
              <a:rPr lang="ar-EG" sz="1000" i="1" dirty="0" err="1">
                <a:effectLst/>
                <a:latin typeface="Calibri" panose="020F0502020204030204" pitchFamily="34" charset="0"/>
                <a:ea typeface="Calibri" panose="020F0502020204030204" pitchFamily="34" charset="0"/>
                <a:cs typeface="Times New Roman" panose="02020603050405020304" pitchFamily="18" charset="0"/>
              </a:rPr>
              <a:t>أتلانتك</a:t>
            </a:r>
            <a:r>
              <a:rPr lang="ar-EG" sz="1000" dirty="0">
                <a:effectLst/>
                <a:latin typeface="Calibri" panose="020F0502020204030204" pitchFamily="34" charset="0"/>
                <a:ea typeface="Calibri" panose="020F0502020204030204" pitchFamily="34" charset="0"/>
                <a:cs typeface="Times New Roman" panose="02020603050405020304" pitchFamily="18" charset="0"/>
              </a:rPr>
              <a:t>،</a:t>
            </a:r>
            <a:r>
              <a:rPr lang="en-US" sz="1000" dirty="0">
                <a:effectLst/>
                <a:latin typeface="Calibri" panose="020F0502020204030204" pitchFamily="34" charset="0"/>
                <a:ea typeface="Calibri" panose="020F0502020204030204" pitchFamily="34" charset="0"/>
                <a:cs typeface="Times New Roman" panose="02020603050405020304" pitchFamily="18" charset="0"/>
              </a:rPr>
              <a:t> 12 </a:t>
            </a:r>
            <a:r>
              <a:rPr lang="ar-KW" sz="1000" dirty="0">
                <a:effectLst/>
                <a:latin typeface="Calibri" panose="020F0502020204030204" pitchFamily="34" charset="0"/>
                <a:ea typeface="Calibri" panose="020F0502020204030204" pitchFamily="34" charset="0"/>
                <a:cs typeface="Times New Roman" panose="02020603050405020304" pitchFamily="18" charset="0"/>
              </a:rPr>
              <a:t>سبتمبر 2018 </a:t>
            </a: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https://www.brookings.edu/opinions/the-return-to-great-</a:t>
            </a:r>
            <a:endParaRPr lang="ar-EG"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endParaRPr>
          </a:p>
          <a:p>
            <a:pPr marL="0" marR="0" algn="r">
              <a:lnSpc>
                <a:spcPct val="107000"/>
              </a:lnSpc>
              <a:spcBef>
                <a:spcPts val="0"/>
              </a:spcBef>
              <a:spcAft>
                <a:spcPts val="0"/>
              </a:spcAft>
            </a:pPr>
            <a:r>
              <a:rPr lang="en-US"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power-rivalry-was-inevitable/</a:t>
            </a:r>
            <a:endParaRPr lang="ar-EG" sz="10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object 49"/>
          <p:cNvSpPr/>
          <p:nvPr/>
        </p:nvSpPr>
        <p:spPr>
          <a:xfrm>
            <a:off x="10419588" y="2700528"/>
            <a:ext cx="1772411" cy="2336291"/>
          </a:xfrm>
          <a:prstGeom prst="rect">
            <a:avLst/>
          </a:prstGeom>
          <a:blipFill>
            <a:blip r:embed="rId6" cstate="print"/>
            <a:stretch>
              <a:fillRect/>
            </a:stretch>
          </a:blipFill>
        </p:spPr>
        <p:txBody>
          <a:bodyPr wrap="square" lIns="0" tIns="0" rIns="0" bIns="0" rtlCol="0"/>
          <a:lstStyle/>
          <a:p>
            <a:endParaRPr/>
          </a:p>
        </p:txBody>
      </p:sp>
      <p:sp>
        <p:nvSpPr>
          <p:cNvPr id="50" name="object 50"/>
          <p:cNvSpPr/>
          <p:nvPr/>
        </p:nvSpPr>
        <p:spPr>
          <a:xfrm>
            <a:off x="10582656" y="2863595"/>
            <a:ext cx="1514854" cy="2010155"/>
          </a:xfrm>
          <a:prstGeom prst="rect">
            <a:avLst/>
          </a:prstGeom>
          <a:blipFill>
            <a:blip r:embed="rId7" cstate="print"/>
            <a:stretch>
              <a:fillRect/>
            </a:stretch>
          </a:blipFill>
        </p:spPr>
        <p:txBody>
          <a:bodyPr wrap="square" lIns="0" tIns="0" rIns="0" bIns="0" rtlCol="0"/>
          <a:lstStyle/>
          <a:p>
            <a:endParaRPr/>
          </a:p>
        </p:txBody>
      </p:sp>
      <p:sp>
        <p:nvSpPr>
          <p:cNvPr id="51" name="object 51"/>
          <p:cNvSpPr/>
          <p:nvPr/>
        </p:nvSpPr>
        <p:spPr>
          <a:xfrm>
            <a:off x="10578083" y="2859023"/>
            <a:ext cx="1524000" cy="2019300"/>
          </a:xfrm>
          <a:custGeom>
            <a:avLst/>
            <a:gdLst/>
            <a:ahLst/>
            <a:cxnLst/>
            <a:rect l="l" t="t" r="r" b="b"/>
            <a:pathLst>
              <a:path w="1524000" h="2019300">
                <a:moveTo>
                  <a:pt x="0" y="0"/>
                </a:moveTo>
                <a:lnTo>
                  <a:pt x="1524000" y="0"/>
                </a:lnTo>
                <a:lnTo>
                  <a:pt x="1524000" y="2019300"/>
                </a:lnTo>
                <a:lnTo>
                  <a:pt x="0" y="2019300"/>
                </a:lnTo>
                <a:lnTo>
                  <a:pt x="0" y="0"/>
                </a:lnTo>
                <a:close/>
              </a:path>
            </a:pathLst>
          </a:custGeom>
          <a:ln w="9144">
            <a:solidFill>
              <a:srgbClr val="000000"/>
            </a:solidFill>
          </a:ln>
        </p:spPr>
        <p:txBody>
          <a:bodyPr wrap="square" lIns="0" tIns="0" rIns="0" bIns="0" rtlCol="0"/>
          <a:lstStyle/>
          <a:p>
            <a:endParaRPr/>
          </a:p>
        </p:txBody>
      </p:sp>
      <p:sp>
        <p:nvSpPr>
          <p:cNvPr id="52" name="object 52"/>
          <p:cNvSpPr/>
          <p:nvPr/>
        </p:nvSpPr>
        <p:spPr>
          <a:xfrm>
            <a:off x="8350481" y="3415751"/>
            <a:ext cx="897634" cy="1310639"/>
          </a:xfrm>
          <a:prstGeom prst="rect">
            <a:avLst/>
          </a:prstGeom>
          <a:blipFill>
            <a:blip r:embed="rId8" cstate="print"/>
            <a:stretch>
              <a:fillRect/>
            </a:stretch>
          </a:blipFill>
        </p:spPr>
        <p:txBody>
          <a:bodyPr wrap="square" lIns="0" tIns="0" rIns="0" bIns="0" rtlCol="0"/>
          <a:lstStyle/>
          <a:p>
            <a:endParaRPr/>
          </a:p>
        </p:txBody>
      </p:sp>
      <p:sp>
        <p:nvSpPr>
          <p:cNvPr id="53" name="object 53"/>
          <p:cNvSpPr/>
          <p:nvPr/>
        </p:nvSpPr>
        <p:spPr>
          <a:xfrm>
            <a:off x="9387696" y="3409189"/>
            <a:ext cx="1040891" cy="1347215"/>
          </a:xfrm>
          <a:prstGeom prst="rect">
            <a:avLst/>
          </a:prstGeom>
          <a:blipFill>
            <a:blip r:embed="rId9" cstate="print"/>
            <a:stretch>
              <a:fillRect/>
            </a:stretch>
          </a:blipFill>
        </p:spPr>
        <p:txBody>
          <a:bodyPr wrap="square" lIns="0" tIns="0" rIns="0" bIns="0" rtlCol="0"/>
          <a:lstStyle/>
          <a:p>
            <a:endParaRPr/>
          </a:p>
        </p:txBody>
      </p:sp>
      <p:sp>
        <p:nvSpPr>
          <p:cNvPr id="54" name="object 54"/>
          <p:cNvSpPr txBox="1">
            <a:spLocks noGrp="1"/>
          </p:cNvSpPr>
          <p:nvPr>
            <p:ph type="ftr" sz="quarter" idx="5"/>
          </p:nvPr>
        </p:nvSpPr>
        <p:spPr>
          <a:xfrm>
            <a:off x="3514132" y="6494633"/>
            <a:ext cx="5151120" cy="276999"/>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KW" b="1" dirty="0"/>
              <a:t>تصور حقبة جديدة من </a:t>
            </a:r>
            <a:r>
              <a:rPr lang="ar-EG" b="1" dirty="0"/>
              <a:t>تنافس</a:t>
            </a:r>
            <a:r>
              <a:rPr lang="ar-KW" b="1" dirty="0"/>
              <a:t> القوى العظمى</a:t>
            </a:r>
            <a:endParaRPr lang="en-US" b="1" dirty="0"/>
          </a:p>
        </p:txBody>
      </p:sp>
      <p:graphicFrame>
        <p:nvGraphicFramePr>
          <p:cNvPr id="20" name="Table 19">
            <a:extLst>
              <a:ext uri="{FF2B5EF4-FFF2-40B4-BE49-F238E27FC236}">
                <a16:creationId xmlns:a16="http://schemas.microsoft.com/office/drawing/2014/main" id="{25E36B33-D3B2-4B3F-8C7B-2CCA9D2BD9F5}"/>
              </a:ext>
            </a:extLst>
          </p:cNvPr>
          <p:cNvGraphicFramePr>
            <a:graphicFrameLocks noGrp="1"/>
          </p:cNvGraphicFramePr>
          <p:nvPr>
            <p:extLst>
              <p:ext uri="{D42A27DB-BD31-4B8C-83A1-F6EECF244321}">
                <p14:modId xmlns:p14="http://schemas.microsoft.com/office/powerpoint/2010/main" val="1622776640"/>
              </p:ext>
            </p:extLst>
          </p:nvPr>
        </p:nvGraphicFramePr>
        <p:xfrm>
          <a:off x="158340" y="1179575"/>
          <a:ext cx="6756048" cy="2809086"/>
        </p:xfrm>
        <a:graphic>
          <a:graphicData uri="http://schemas.openxmlformats.org/drawingml/2006/table">
            <a:tbl>
              <a:tblPr rtl="1" firstRow="1" bandRow="1">
                <a:tableStyleId>{EB9631B5-78F2-41C9-869B-9F39066F8104}</a:tableStyleId>
              </a:tblPr>
              <a:tblGrid>
                <a:gridCol w="1040060">
                  <a:extLst>
                    <a:ext uri="{9D8B030D-6E8A-4147-A177-3AD203B41FA5}">
                      <a16:colId xmlns:a16="http://schemas.microsoft.com/office/drawing/2014/main" val="20000"/>
                    </a:ext>
                  </a:extLst>
                </a:gridCol>
                <a:gridCol w="1679208">
                  <a:extLst>
                    <a:ext uri="{9D8B030D-6E8A-4147-A177-3AD203B41FA5}">
                      <a16:colId xmlns:a16="http://schemas.microsoft.com/office/drawing/2014/main" val="20001"/>
                    </a:ext>
                  </a:extLst>
                </a:gridCol>
                <a:gridCol w="4036780">
                  <a:extLst>
                    <a:ext uri="{9D8B030D-6E8A-4147-A177-3AD203B41FA5}">
                      <a16:colId xmlns:a16="http://schemas.microsoft.com/office/drawing/2014/main" val="20002"/>
                    </a:ext>
                  </a:extLst>
                </a:gridCol>
              </a:tblGrid>
              <a:tr h="423950">
                <a:tc>
                  <a:txBody>
                    <a:bodyPr/>
                    <a:lstStyle/>
                    <a:p>
                      <a:pPr algn="ctr" rtl="1"/>
                      <a:r>
                        <a:rPr lang="ar-EG" sz="1100" dirty="0"/>
                        <a:t>التواريخ</a:t>
                      </a:r>
                      <a:endParaRPr lang="en-US" sz="1100" dirty="0"/>
                    </a:p>
                  </a:txBody>
                  <a:tcPr/>
                </a:tc>
                <a:tc>
                  <a:txBody>
                    <a:bodyPr/>
                    <a:lstStyle/>
                    <a:p>
                      <a:pPr algn="ctr" rtl="1"/>
                      <a:r>
                        <a:rPr lang="ar-EG" sz="1100" dirty="0"/>
                        <a:t>العصر</a:t>
                      </a:r>
                      <a:endParaRPr lang="en-US" sz="1100" dirty="0"/>
                    </a:p>
                  </a:txBody>
                  <a:tcPr/>
                </a:tc>
                <a:tc>
                  <a:txBody>
                    <a:bodyPr/>
                    <a:lstStyle/>
                    <a:p>
                      <a:pPr algn="ctr" rtl="1"/>
                      <a:r>
                        <a:rPr lang="ar-EG" sz="1100" dirty="0"/>
                        <a:t>أهم السمات</a:t>
                      </a:r>
                      <a:endParaRPr lang="en-US" sz="1100" dirty="0"/>
                    </a:p>
                  </a:txBody>
                  <a:tcPr/>
                </a:tc>
                <a:extLst>
                  <a:ext uri="{0D108BD9-81ED-4DB2-BD59-A6C34878D82A}">
                    <a16:rowId xmlns:a16="http://schemas.microsoft.com/office/drawing/2014/main" val="10000"/>
                  </a:ext>
                </a:extLst>
              </a:tr>
              <a:tr h="665619">
                <a:tc>
                  <a:txBody>
                    <a:bodyPr/>
                    <a:lstStyle/>
                    <a:p>
                      <a:pPr algn="r" rtl="1"/>
                      <a:r>
                        <a:rPr lang="en-US" sz="1000" dirty="0"/>
                        <a:t>1992-2007</a:t>
                      </a:r>
                    </a:p>
                  </a:txBody>
                  <a:tcPr/>
                </a:tc>
                <a:tc>
                  <a:txBody>
                    <a:bodyPr/>
                    <a:lstStyle/>
                    <a:p>
                      <a:pPr algn="ctr" rtl="1"/>
                      <a:r>
                        <a:rPr lang="ar-EG" sz="1000" dirty="0"/>
                        <a:t>التعاون خلال الحرب الباردة</a:t>
                      </a:r>
                      <a:endParaRPr lang="en-US" sz="1000" dirty="0"/>
                    </a:p>
                  </a:txBody>
                  <a:tcPr/>
                </a:tc>
                <a:tc>
                  <a:txBody>
                    <a:bodyPr/>
                    <a:lstStyle/>
                    <a:p>
                      <a:pPr marL="171450" indent="-171450" algn="r" rtl="1">
                        <a:buFontTx/>
                        <a:buChar char="-"/>
                      </a:pPr>
                      <a:r>
                        <a:rPr lang="ar-EG" sz="800" dirty="0"/>
                        <a:t>تفكك الاتحاد السوفياتي وسعي روسيا للاندماج مع الغرب</a:t>
                      </a:r>
                    </a:p>
                    <a:p>
                      <a:pPr marL="171450" indent="-171450" algn="r" rtl="1">
                        <a:buFontTx/>
                        <a:buChar char="-"/>
                      </a:pPr>
                      <a:r>
                        <a:rPr lang="ar-EG" sz="800" dirty="0"/>
                        <a:t>التعاون الاقتصادي بين الصين والولايات المتحدة، بما في ذلك منظمة التجارة العالمية</a:t>
                      </a:r>
                    </a:p>
                    <a:p>
                      <a:pPr marL="171450" indent="-171450" algn="r" rtl="1">
                        <a:buFontTx/>
                        <a:buChar char="-"/>
                      </a:pPr>
                      <a:r>
                        <a:rPr lang="ar-EG" sz="800" dirty="0"/>
                        <a:t>افتراض الولايات المتحدة/ الغرب بشأن "التقارب" مع المعايير الغربية، متبوعًا ب"الانحرافات" في الشرق الأوسط وجنوب آسيا</a:t>
                      </a:r>
                    </a:p>
                  </a:txBody>
                  <a:tcPr/>
                </a:tc>
                <a:extLst>
                  <a:ext uri="{0D108BD9-81ED-4DB2-BD59-A6C34878D82A}">
                    <a16:rowId xmlns:a16="http://schemas.microsoft.com/office/drawing/2014/main" val="10001"/>
                  </a:ext>
                </a:extLst>
              </a:tr>
              <a:tr h="970695">
                <a:tc>
                  <a:txBody>
                    <a:bodyPr/>
                    <a:lstStyle/>
                    <a:p>
                      <a:pPr algn="r" rtl="1"/>
                      <a:r>
                        <a:rPr lang="en-US" sz="1000"/>
                        <a:t>2008-2014/15</a:t>
                      </a:r>
                      <a:endParaRPr lang="en-US" sz="1000" dirty="0"/>
                    </a:p>
                  </a:txBody>
                  <a:tcPr/>
                </a:tc>
                <a:tc>
                  <a:txBody>
                    <a:bodyPr/>
                    <a:lstStyle/>
                    <a:p>
                      <a:pPr algn="ctr" rtl="1"/>
                      <a:r>
                        <a:rPr lang="ar-EG" sz="1000" dirty="0"/>
                        <a:t>تنافس</a:t>
                      </a:r>
                      <a:r>
                        <a:rPr lang="ar-KW" sz="1000" dirty="0"/>
                        <a:t> القوى العظمى بحكم الواقع</a:t>
                      </a:r>
                      <a:endParaRPr lang="en-US" sz="1000" dirty="0"/>
                    </a:p>
                  </a:txBody>
                  <a:tcPr/>
                </a:tc>
                <a:tc>
                  <a:txBody>
                    <a:bodyPr/>
                    <a:lstStyle/>
                    <a:p>
                      <a:pPr marL="171450" indent="-171450" algn="r" rtl="1">
                        <a:buFontTx/>
                        <a:buChar char="-"/>
                      </a:pPr>
                      <a:r>
                        <a:rPr lang="ar-EG" sz="800" dirty="0"/>
                        <a:t>غزو روسيا جورجيا والاضطرابات المحلية في الصين (2008)</a:t>
                      </a:r>
                      <a:endParaRPr lang="en-US" sz="800" dirty="0"/>
                    </a:p>
                    <a:p>
                      <a:pPr marL="171450" indent="-171450" algn="r" rtl="1">
                        <a:buFontTx/>
                        <a:buChar char="-"/>
                      </a:pPr>
                      <a:r>
                        <a:rPr lang="ar-EG" sz="800" dirty="0"/>
                        <a:t>الركود الاقتصادي بقيادة الولايات المتحدة والغرب (2008-2009)</a:t>
                      </a:r>
                    </a:p>
                    <a:p>
                      <a:pPr marL="171450" indent="-171450" algn="r" rtl="1">
                        <a:buFontTx/>
                        <a:buChar char="-"/>
                      </a:pPr>
                      <a:r>
                        <a:rPr lang="ar-EG" sz="800" dirty="0"/>
                        <a:t>"الثورات الملونة" (2011)</a:t>
                      </a:r>
                    </a:p>
                    <a:p>
                      <a:pPr marL="171450" indent="-171450" algn="r" rtl="1">
                        <a:buFontTx/>
                        <a:buChar char="-"/>
                      </a:pPr>
                      <a:r>
                        <a:rPr lang="ar-EG" sz="800" dirty="0"/>
                        <a:t>غزو روسيا</a:t>
                      </a:r>
                      <a:r>
                        <a:rPr lang="en-US" sz="800" dirty="0"/>
                        <a:t> </a:t>
                      </a:r>
                      <a:r>
                        <a:rPr lang="ar-EG" sz="800" dirty="0"/>
                        <a:t>لشبه جزيرة القرم/ أوكرانيا واستجابة الولايات المتحدة/ الغرب (2014)</a:t>
                      </a:r>
                    </a:p>
                    <a:p>
                      <a:pPr marL="171450" indent="-171450" algn="r" rtl="1">
                        <a:buFontTx/>
                        <a:buChar char="-"/>
                      </a:pPr>
                      <a:r>
                        <a:rPr lang="ar-EG" sz="800" dirty="0"/>
                        <a:t>جزر بحر الصين الشرقي والتجسس الإلكتروني ورد الولايات المتحدة (2014-2015)</a:t>
                      </a:r>
                    </a:p>
                  </a:txBody>
                  <a:tcPr/>
                </a:tc>
                <a:extLst>
                  <a:ext uri="{0D108BD9-81ED-4DB2-BD59-A6C34878D82A}">
                    <a16:rowId xmlns:a16="http://schemas.microsoft.com/office/drawing/2014/main" val="10002"/>
                  </a:ext>
                </a:extLst>
              </a:tr>
              <a:tr h="748822">
                <a:tc>
                  <a:txBody>
                    <a:bodyPr/>
                    <a:lstStyle/>
                    <a:p>
                      <a:pPr algn="r" rtl="1"/>
                      <a:r>
                        <a:rPr lang="ar-EG" sz="1000" dirty="0"/>
                        <a:t>2017-اليوم</a:t>
                      </a:r>
                      <a:endParaRPr lang="en-US" sz="1000" dirty="0"/>
                    </a:p>
                  </a:txBody>
                  <a:tcPr/>
                </a:tc>
                <a:tc>
                  <a:txBody>
                    <a:bodyPr/>
                    <a:lstStyle/>
                    <a:p>
                      <a:pPr algn="ctr" rtl="1"/>
                      <a:r>
                        <a:rPr lang="ar-EG" sz="1000" dirty="0"/>
                        <a:t>تنافس</a:t>
                      </a:r>
                      <a:r>
                        <a:rPr lang="ar-KW" sz="1000" dirty="0"/>
                        <a:t> القوى العظمى المعترف به رسميًا</a:t>
                      </a:r>
                      <a:endParaRPr lang="en-US" sz="1000" dirty="0"/>
                    </a:p>
                  </a:txBody>
                  <a:tcPr/>
                </a:tc>
                <a:tc>
                  <a:txBody>
                    <a:bodyPr/>
                    <a:lstStyle/>
                    <a:p>
                      <a:pPr marL="171450" indent="-171450" algn="r" rtl="1">
                        <a:buFontTx/>
                        <a:buChar char="-"/>
                      </a:pPr>
                      <a:r>
                        <a:rPr lang="ar-KW" sz="800" dirty="0"/>
                        <a:t>استراتيجية الأمن القومي الأمريكية (2017)</a:t>
                      </a:r>
                    </a:p>
                    <a:p>
                      <a:pPr marL="171450" indent="-171450" algn="r" rtl="1">
                        <a:buFontTx/>
                        <a:buChar char="-"/>
                      </a:pPr>
                      <a:r>
                        <a:rPr lang="ar-KW" sz="800" dirty="0"/>
                        <a:t>استراتيجية الدفاع الوطني الأمريكية (2018)</a:t>
                      </a:r>
                    </a:p>
                    <a:p>
                      <a:pPr marL="171450" indent="-171450" algn="r" rtl="1">
                        <a:buFontTx/>
                        <a:buChar char="-"/>
                      </a:pPr>
                      <a:r>
                        <a:rPr lang="ar-KW" sz="800" dirty="0"/>
                        <a:t>الحرب التجارية بين الولايات المتحدة </a:t>
                      </a:r>
                      <a:r>
                        <a:rPr lang="ar-EG" sz="800" dirty="0"/>
                        <a:t>والصين </a:t>
                      </a:r>
                      <a:r>
                        <a:rPr lang="ar-KW" sz="800" dirty="0"/>
                        <a:t>(2018 - اليوم)</a:t>
                      </a:r>
                      <a:endParaRPr lang="en-US" sz="800" dirty="0"/>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40553" y="39988"/>
            <a:ext cx="9461913" cy="1320874"/>
          </a:xfrm>
          <a:prstGeom prst="rect">
            <a:avLst/>
          </a:prstGeom>
          <a:solidFill>
            <a:schemeClr val="bg1"/>
          </a:solidFill>
        </p:spPr>
        <p:txBody>
          <a:bodyPr vert="horz" wrap="square" lIns="0" tIns="88900" rIns="0" bIns="0" rtlCol="0">
            <a:spAutoFit/>
          </a:bodyPr>
          <a:lstStyle/>
          <a:p>
            <a:pPr marL="3869054" marR="5080" indent="-3116580" algn="r" rtl="1">
              <a:lnSpc>
                <a:spcPts val="4750"/>
              </a:lnSpc>
              <a:spcBef>
                <a:spcPts val="700"/>
              </a:spcBef>
            </a:pPr>
            <a:r>
              <a:rPr lang="ar-KW" b="1" spc="-50" dirty="0">
                <a:effectLst>
                  <a:outerShdw blurRad="38100" dist="38100" dir="2700000" algn="tl">
                    <a:srgbClr val="000000">
                      <a:alpha val="43137"/>
                    </a:srgbClr>
                  </a:outerShdw>
                </a:effectLst>
              </a:rPr>
              <a:t>استراتيجيات ومسارات القوى العظمى: </a:t>
            </a:r>
            <a:br>
              <a:rPr lang="ar-EG" b="1" spc="-50" dirty="0">
                <a:effectLst>
                  <a:outerShdw blurRad="38100" dist="38100" dir="2700000" algn="tl">
                    <a:srgbClr val="000000">
                      <a:alpha val="43137"/>
                    </a:srgbClr>
                  </a:outerShdw>
                </a:effectLst>
              </a:rPr>
            </a:br>
            <a:r>
              <a:rPr lang="ar-KW" b="1" spc="-50" dirty="0">
                <a:effectLst>
                  <a:outerShdw blurRad="38100" dist="38100" dir="2700000" algn="tl">
                    <a:srgbClr val="000000">
                      <a:alpha val="43137"/>
                    </a:srgbClr>
                  </a:outerShdw>
                </a:effectLst>
              </a:rPr>
              <a:t>روسيا (1)</a:t>
            </a:r>
            <a:endParaRPr b="1" spc="-30" dirty="0">
              <a:effectLst>
                <a:outerShdw blurRad="38100" dist="38100" dir="2700000" algn="tl">
                  <a:srgbClr val="000000">
                    <a:alpha val="43137"/>
                  </a:srgbClr>
                </a:outerShdw>
              </a:effectLst>
            </a:endParaRPr>
          </a:p>
        </p:txBody>
      </p:sp>
      <p:sp>
        <p:nvSpPr>
          <p:cNvPr id="8" name="object 8"/>
          <p:cNvSpPr txBox="1"/>
          <p:nvPr/>
        </p:nvSpPr>
        <p:spPr>
          <a:xfrm>
            <a:off x="4778247" y="1726187"/>
            <a:ext cx="7123430" cy="3508653"/>
          </a:xfrm>
          <a:prstGeom prst="rect">
            <a:avLst/>
          </a:prstGeom>
        </p:spPr>
        <p:txBody>
          <a:bodyPr vert="horz" wrap="square" lIns="0" tIns="121920" rIns="0" bIns="0" rtlCol="0">
            <a:spAutoFit/>
          </a:bodyPr>
          <a:lstStyle/>
          <a:p>
            <a:pPr marL="168275" marR="367030" indent="-155575" algn="just" rtl="1">
              <a:buFont typeface="Arial"/>
              <a:buChar char="•"/>
              <a:tabLst>
                <a:tab pos="241300" algn="l"/>
              </a:tabLst>
            </a:pPr>
            <a:r>
              <a:rPr lang="ar-KW" sz="2000" dirty="0">
                <a:latin typeface="Calibri"/>
                <a:cs typeface="Calibri"/>
              </a:rPr>
              <a:t>استراتيجية للمقاومة التفاعلية لقيادة الولايات المتحدة على الصعيد الدولي، والتأكيد الاستباقي على الحق في الهيمنة الإمبراطورية التاريخية على دول "خارجها القريب".</a:t>
            </a:r>
          </a:p>
          <a:p>
            <a:pPr marL="168275" marR="367030" indent="-155575" algn="just" rtl="1">
              <a:buFont typeface="Arial"/>
              <a:buChar char="•"/>
              <a:tabLst>
                <a:tab pos="241300" algn="l"/>
              </a:tabLst>
            </a:pPr>
            <a:r>
              <a:rPr lang="ar-KW" sz="2000" dirty="0">
                <a:latin typeface="Calibri"/>
                <a:cs typeface="Calibri"/>
              </a:rPr>
              <a:t>تسعى موسكو إلى عالم متعدد المراكز يعيق ويقاوم المؤسسات الغربية التي تقودها الولايات المتحدة (</a:t>
            </a:r>
            <a:r>
              <a:rPr lang="ar-KW" sz="2000" i="1" spc="-5" dirty="0">
                <a:solidFill>
                  <a:srgbClr val="0070C0"/>
                </a:solidFill>
                <a:latin typeface="Calibri"/>
                <a:cs typeface="Calibri"/>
              </a:rPr>
              <a:t>التعددية القطبية</a:t>
            </a:r>
            <a:r>
              <a:rPr lang="ar-KW" sz="2000" dirty="0">
                <a:latin typeface="Calibri"/>
                <a:cs typeface="Calibri"/>
              </a:rPr>
              <a:t>).</a:t>
            </a:r>
          </a:p>
          <a:p>
            <a:pPr marL="168275" marR="367030" indent="-155575" algn="just" rtl="1">
              <a:buFont typeface="Arial"/>
              <a:buChar char="•"/>
              <a:tabLst>
                <a:tab pos="241300" algn="l"/>
              </a:tabLst>
            </a:pPr>
            <a:r>
              <a:rPr lang="ar-KW" sz="2000" dirty="0">
                <a:latin typeface="Calibri"/>
                <a:cs typeface="Calibri"/>
              </a:rPr>
              <a:t>في الوقت نفسه، تؤكد القوة والسلطة الإقليمية على أساس </a:t>
            </a:r>
            <a:r>
              <a:rPr lang="ar-EG" sz="2000" dirty="0">
                <a:latin typeface="Calibri"/>
                <a:cs typeface="Calibri"/>
              </a:rPr>
              <a:t>ميزات </a:t>
            </a:r>
            <a:r>
              <a:rPr lang="ar-KW" sz="2000" dirty="0">
                <a:latin typeface="Calibri"/>
                <a:cs typeface="Calibri"/>
              </a:rPr>
              <a:t>العلاقات العسكرية والاقتصادية الثنائية والمعاملات (</a:t>
            </a:r>
            <a:r>
              <a:rPr lang="ar-KW" sz="2000" i="1" spc="-5" dirty="0">
                <a:solidFill>
                  <a:srgbClr val="0070C0"/>
                </a:solidFill>
                <a:latin typeface="Calibri"/>
                <a:cs typeface="Calibri"/>
              </a:rPr>
              <a:t>الأوراسية</a:t>
            </a:r>
            <a:r>
              <a:rPr lang="ar-EG" sz="2000" i="1" spc="-5" dirty="0">
                <a:solidFill>
                  <a:srgbClr val="0070C0"/>
                </a:solidFill>
                <a:latin typeface="Calibri"/>
                <a:cs typeface="Calibri"/>
              </a:rPr>
              <a:t> الجديدة</a:t>
            </a:r>
            <a:r>
              <a:rPr lang="ar-EG" sz="2000" dirty="0">
                <a:latin typeface="Calibri"/>
                <a:cs typeface="Calibri"/>
              </a:rPr>
              <a:t>).</a:t>
            </a:r>
            <a:endParaRPr lang="en-US" sz="2000" dirty="0">
              <a:latin typeface="Calibri"/>
              <a:cs typeface="Calibri"/>
            </a:endParaRPr>
          </a:p>
          <a:p>
            <a:pPr marL="168275" marR="367030" indent="-155575" algn="just" rtl="1">
              <a:buFont typeface="Arial"/>
              <a:buChar char="•"/>
              <a:tabLst>
                <a:tab pos="241300" algn="l"/>
              </a:tabLst>
            </a:pPr>
            <a:r>
              <a:rPr lang="ar-KW" sz="2000" dirty="0">
                <a:latin typeface="Calibri"/>
                <a:cs typeface="Calibri"/>
              </a:rPr>
              <a:t>يمثل كلا عنصري هذا النهج الاستراتيجي (</a:t>
            </a:r>
            <a:r>
              <a:rPr lang="ar-EG" sz="2000" dirty="0">
                <a:latin typeface="Calibri"/>
                <a:cs typeface="Calibri"/>
              </a:rPr>
              <a:t>عبر </a:t>
            </a:r>
            <a:r>
              <a:rPr lang="ar-KW" sz="2000" dirty="0">
                <a:latin typeface="Calibri"/>
                <a:cs typeface="Calibri"/>
              </a:rPr>
              <a:t>استراتيجية رسمية وواضحة) رغبة بوتين في أن يُنظر إلى روسيا </a:t>
            </a:r>
            <a:r>
              <a:rPr lang="ar-EG" sz="2000" dirty="0">
                <a:latin typeface="Calibri"/>
                <a:cs typeface="Calibri"/>
              </a:rPr>
              <a:t>باعتبارها </a:t>
            </a:r>
            <a:r>
              <a:rPr lang="ar-KW" sz="2000" dirty="0">
                <a:latin typeface="Calibri"/>
                <a:cs typeface="Calibri"/>
              </a:rPr>
              <a:t>قوة عالمية رغم موقف موسكو الضعيف الواضح في جميع الأبعاد باستثناء الأبعاد العسكرية والإعلامية للتفاعل الاستراتيجي.</a:t>
            </a:r>
            <a:endParaRPr sz="2000" dirty="0">
              <a:latin typeface="Calibri"/>
              <a:cs typeface="Calibri"/>
            </a:endParaRPr>
          </a:p>
        </p:txBody>
      </p:sp>
      <p:sp>
        <p:nvSpPr>
          <p:cNvPr id="10" name="object 10"/>
          <p:cNvSpPr/>
          <p:nvPr/>
        </p:nvSpPr>
        <p:spPr>
          <a:xfrm>
            <a:off x="0" y="6338315"/>
            <a:ext cx="12192000" cy="520065"/>
          </a:xfrm>
          <a:custGeom>
            <a:avLst/>
            <a:gdLst/>
            <a:ahLst/>
            <a:cxnLst/>
            <a:rect l="l" t="t" r="r" b="b"/>
            <a:pathLst>
              <a:path w="12192000" h="520065">
                <a:moveTo>
                  <a:pt x="0" y="519684"/>
                </a:moveTo>
                <a:lnTo>
                  <a:pt x="12192000" y="519684"/>
                </a:lnTo>
                <a:lnTo>
                  <a:pt x="12192000" y="0"/>
                </a:lnTo>
                <a:lnTo>
                  <a:pt x="0" y="0"/>
                </a:lnTo>
                <a:lnTo>
                  <a:pt x="0" y="519684"/>
                </a:lnTo>
                <a:close/>
              </a:path>
            </a:pathLst>
          </a:custGeom>
          <a:solidFill>
            <a:srgbClr val="ED7D31"/>
          </a:solidFill>
        </p:spPr>
        <p:txBody>
          <a:bodyPr wrap="square" lIns="0" tIns="0" rIns="0" bIns="0" rtlCol="0"/>
          <a:lstStyle/>
          <a:p>
            <a:endParaRPr/>
          </a:p>
        </p:txBody>
      </p:sp>
      <p:sp>
        <p:nvSpPr>
          <p:cNvPr id="11" name="object 11"/>
          <p:cNvSpPr/>
          <p:nvPr/>
        </p:nvSpPr>
        <p:spPr>
          <a:xfrm>
            <a:off x="0" y="6338315"/>
            <a:ext cx="12192000" cy="520065"/>
          </a:xfrm>
          <a:custGeom>
            <a:avLst/>
            <a:gdLst/>
            <a:ahLst/>
            <a:cxnLst/>
            <a:rect l="l" t="t" r="r" b="b"/>
            <a:pathLst>
              <a:path w="12192000" h="520065">
                <a:moveTo>
                  <a:pt x="0" y="0"/>
                </a:moveTo>
                <a:lnTo>
                  <a:pt x="12192000" y="0"/>
                </a:lnTo>
                <a:lnTo>
                  <a:pt x="12192000" y="519684"/>
                </a:lnTo>
              </a:path>
            </a:pathLst>
          </a:custGeom>
          <a:ln w="12191">
            <a:solidFill>
              <a:srgbClr val="ED7D31"/>
            </a:solidFill>
          </a:ln>
        </p:spPr>
        <p:txBody>
          <a:bodyPr wrap="square" lIns="0" tIns="0" rIns="0" bIns="0" rtlCol="0"/>
          <a:lstStyle/>
          <a:p>
            <a:endParaRPr/>
          </a:p>
        </p:txBody>
      </p:sp>
      <p:sp>
        <p:nvSpPr>
          <p:cNvPr id="12" name="object 12"/>
          <p:cNvSpPr/>
          <p:nvPr/>
        </p:nvSpPr>
        <p:spPr>
          <a:xfrm>
            <a:off x="120395" y="182880"/>
            <a:ext cx="755904" cy="996695"/>
          </a:xfrm>
          <a:prstGeom prst="rect">
            <a:avLst/>
          </a:prstGeom>
          <a:blipFill>
            <a:blip r:embed="rId2" cstate="print"/>
            <a:stretch>
              <a:fillRect/>
            </a:stretch>
          </a:blipFill>
        </p:spPr>
        <p:txBody>
          <a:bodyPr wrap="square" lIns="0" tIns="0" rIns="0" bIns="0" rtlCol="0"/>
          <a:lstStyle/>
          <a:p>
            <a:endParaRPr/>
          </a:p>
        </p:txBody>
      </p:sp>
      <p:sp>
        <p:nvSpPr>
          <p:cNvPr id="13" name="object 13"/>
          <p:cNvSpPr/>
          <p:nvPr/>
        </p:nvSpPr>
        <p:spPr>
          <a:xfrm>
            <a:off x="11245595" y="271272"/>
            <a:ext cx="679757" cy="973872"/>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7483021" y="1668712"/>
            <a:ext cx="4470400" cy="38100"/>
          </a:xfrm>
          <a:custGeom>
            <a:avLst/>
            <a:gdLst/>
            <a:ahLst/>
            <a:cxnLst/>
            <a:rect l="l" t="t" r="r" b="b"/>
            <a:pathLst>
              <a:path w="4470400" h="38100">
                <a:moveTo>
                  <a:pt x="0" y="38100"/>
                </a:moveTo>
                <a:lnTo>
                  <a:pt x="4470400" y="38100"/>
                </a:lnTo>
                <a:lnTo>
                  <a:pt x="4470400" y="0"/>
                </a:lnTo>
                <a:lnTo>
                  <a:pt x="0" y="0"/>
                </a:lnTo>
                <a:lnTo>
                  <a:pt x="0" y="38100"/>
                </a:lnTo>
                <a:close/>
              </a:path>
            </a:pathLst>
          </a:custGeom>
          <a:solidFill>
            <a:srgbClr val="FFFFFF"/>
          </a:solidFill>
        </p:spPr>
        <p:txBody>
          <a:bodyPr wrap="square" lIns="0" tIns="0" rIns="0" bIns="0" rtlCol="0"/>
          <a:lstStyle/>
          <a:p>
            <a:endParaRPr/>
          </a:p>
        </p:txBody>
      </p:sp>
      <p:sp>
        <p:nvSpPr>
          <p:cNvPr id="18" name="object 18"/>
          <p:cNvSpPr/>
          <p:nvPr/>
        </p:nvSpPr>
        <p:spPr>
          <a:xfrm>
            <a:off x="7489371" y="1327150"/>
            <a:ext cx="0" cy="1239520"/>
          </a:xfrm>
          <a:custGeom>
            <a:avLst/>
            <a:gdLst/>
            <a:ahLst/>
            <a:cxnLst/>
            <a:rect l="l" t="t" r="r" b="b"/>
            <a:pathLst>
              <a:path h="1239520">
                <a:moveTo>
                  <a:pt x="0" y="0"/>
                </a:moveTo>
                <a:lnTo>
                  <a:pt x="0" y="1239380"/>
                </a:lnTo>
              </a:path>
            </a:pathLst>
          </a:custGeom>
          <a:ln w="12700">
            <a:solidFill>
              <a:srgbClr val="FFFFFF"/>
            </a:solidFill>
          </a:ln>
        </p:spPr>
        <p:txBody>
          <a:bodyPr wrap="square" lIns="0" tIns="0" rIns="0" bIns="0" rtlCol="0"/>
          <a:lstStyle/>
          <a:p>
            <a:endParaRPr/>
          </a:p>
        </p:txBody>
      </p:sp>
      <p:sp>
        <p:nvSpPr>
          <p:cNvPr id="19" name="object 19"/>
          <p:cNvSpPr/>
          <p:nvPr/>
        </p:nvSpPr>
        <p:spPr>
          <a:xfrm>
            <a:off x="11947071" y="1327150"/>
            <a:ext cx="0" cy="1239520"/>
          </a:xfrm>
          <a:custGeom>
            <a:avLst/>
            <a:gdLst/>
            <a:ahLst/>
            <a:cxnLst/>
            <a:rect l="l" t="t" r="r" b="b"/>
            <a:pathLst>
              <a:path h="1239520">
                <a:moveTo>
                  <a:pt x="0" y="0"/>
                </a:moveTo>
                <a:lnTo>
                  <a:pt x="0" y="1239380"/>
                </a:lnTo>
              </a:path>
            </a:pathLst>
          </a:custGeom>
          <a:ln w="12700">
            <a:solidFill>
              <a:srgbClr val="FFFFFF"/>
            </a:solidFill>
          </a:ln>
        </p:spPr>
        <p:txBody>
          <a:bodyPr wrap="square" lIns="0" tIns="0" rIns="0" bIns="0" rtlCol="0"/>
          <a:lstStyle/>
          <a:p>
            <a:endParaRPr/>
          </a:p>
        </p:txBody>
      </p:sp>
      <p:sp>
        <p:nvSpPr>
          <p:cNvPr id="20" name="object 20"/>
          <p:cNvSpPr/>
          <p:nvPr/>
        </p:nvSpPr>
        <p:spPr>
          <a:xfrm>
            <a:off x="7483021" y="1333500"/>
            <a:ext cx="4470400" cy="0"/>
          </a:xfrm>
          <a:custGeom>
            <a:avLst/>
            <a:gdLst/>
            <a:ahLst/>
            <a:cxnLst/>
            <a:rect l="l" t="t" r="r" b="b"/>
            <a:pathLst>
              <a:path w="4470400">
                <a:moveTo>
                  <a:pt x="0" y="0"/>
                </a:moveTo>
                <a:lnTo>
                  <a:pt x="4470400" y="0"/>
                </a:lnTo>
              </a:path>
            </a:pathLst>
          </a:custGeom>
          <a:ln w="12700">
            <a:solidFill>
              <a:srgbClr val="FFFFFF"/>
            </a:solidFill>
          </a:ln>
        </p:spPr>
        <p:txBody>
          <a:bodyPr wrap="square" lIns="0" tIns="0" rIns="0" bIns="0" rtlCol="0"/>
          <a:lstStyle/>
          <a:p>
            <a:endParaRPr/>
          </a:p>
        </p:txBody>
      </p:sp>
      <p:sp>
        <p:nvSpPr>
          <p:cNvPr id="31" name="object 31"/>
          <p:cNvSpPr/>
          <p:nvPr/>
        </p:nvSpPr>
        <p:spPr>
          <a:xfrm>
            <a:off x="701532" y="3216919"/>
            <a:ext cx="1874519" cy="869691"/>
          </a:xfrm>
          <a:prstGeom prst="rect">
            <a:avLst/>
          </a:prstGeom>
          <a:blipFill>
            <a:blip r:embed="rId4" cstate="print"/>
            <a:stretch>
              <a:fillRect/>
            </a:stretch>
          </a:blipFill>
        </p:spPr>
        <p:txBody>
          <a:bodyPr wrap="square" lIns="0" tIns="0" rIns="0" bIns="0" rtlCol="0"/>
          <a:lstStyle/>
          <a:p>
            <a:endParaRPr/>
          </a:p>
        </p:txBody>
      </p:sp>
      <p:sp>
        <p:nvSpPr>
          <p:cNvPr id="32" name="object 32"/>
          <p:cNvSpPr/>
          <p:nvPr/>
        </p:nvSpPr>
        <p:spPr>
          <a:xfrm>
            <a:off x="692006" y="3009207"/>
            <a:ext cx="1884045" cy="1310640"/>
          </a:xfrm>
          <a:custGeom>
            <a:avLst/>
            <a:gdLst/>
            <a:ahLst/>
            <a:cxnLst/>
            <a:rect l="l" t="t" r="r" b="b"/>
            <a:pathLst>
              <a:path w="1884045" h="1310639">
                <a:moveTo>
                  <a:pt x="0" y="0"/>
                </a:moveTo>
                <a:lnTo>
                  <a:pt x="1883664" y="0"/>
                </a:lnTo>
                <a:lnTo>
                  <a:pt x="1883664" y="1310639"/>
                </a:lnTo>
                <a:lnTo>
                  <a:pt x="0" y="1310639"/>
                </a:lnTo>
                <a:lnTo>
                  <a:pt x="0" y="0"/>
                </a:lnTo>
                <a:close/>
              </a:path>
            </a:pathLst>
          </a:custGeom>
          <a:ln w="9144">
            <a:solidFill>
              <a:srgbClr val="000000"/>
            </a:solidFill>
          </a:ln>
        </p:spPr>
        <p:txBody>
          <a:bodyPr wrap="square" lIns="0" tIns="0" rIns="0" bIns="0" rtlCol="0"/>
          <a:lstStyle/>
          <a:p>
            <a:endParaRPr/>
          </a:p>
        </p:txBody>
      </p:sp>
      <p:sp>
        <p:nvSpPr>
          <p:cNvPr id="33" name="object 33"/>
          <p:cNvSpPr/>
          <p:nvPr/>
        </p:nvSpPr>
        <p:spPr>
          <a:xfrm>
            <a:off x="475409" y="4288483"/>
            <a:ext cx="2547794" cy="1566671"/>
          </a:xfrm>
          <a:prstGeom prst="rect">
            <a:avLst/>
          </a:prstGeom>
          <a:blipFill>
            <a:blip r:embed="rId5" cstate="print"/>
            <a:stretch>
              <a:fillRect/>
            </a:stretch>
          </a:blipFill>
        </p:spPr>
        <p:txBody>
          <a:bodyPr wrap="square" lIns="0" tIns="0" rIns="0" bIns="0" rtlCol="0"/>
          <a:lstStyle/>
          <a:p>
            <a:endParaRPr/>
          </a:p>
        </p:txBody>
      </p:sp>
      <p:sp>
        <p:nvSpPr>
          <p:cNvPr id="34" name="object 34"/>
          <p:cNvSpPr txBox="1">
            <a:spLocks noGrp="1"/>
          </p:cNvSpPr>
          <p:nvPr>
            <p:ph type="ftr" sz="quarter" idx="5"/>
          </p:nvPr>
        </p:nvSpPr>
        <p:spPr>
          <a:xfrm>
            <a:off x="2576051" y="6458902"/>
            <a:ext cx="6597445" cy="276999"/>
          </a:xfrm>
          <a:prstGeom prst="rect">
            <a:avLst/>
          </a:prstGeom>
        </p:spPr>
        <p:txBody>
          <a:bodyPr vert="horz" wrap="square" lIns="0" tIns="0" rIns="0" bIns="0" rtlCol="0">
            <a:spAutoFit/>
          </a:bodyPr>
          <a:lstStyle/>
          <a:p>
            <a:pPr algn="ctr" rtl="1"/>
            <a:r>
              <a:rPr lang="ar-KW" b="1" dirty="0"/>
              <a:t>تصور حقبة جديدة من </a:t>
            </a:r>
            <a:r>
              <a:rPr lang="ar-EG" b="1" dirty="0"/>
              <a:t>تنافس</a:t>
            </a:r>
            <a:r>
              <a:rPr lang="ar-KW" b="1" dirty="0"/>
              <a:t> القوى العظمى</a:t>
            </a:r>
            <a:endParaRPr lang="en-US" b="1" dirty="0"/>
          </a:p>
        </p:txBody>
      </p:sp>
      <p:graphicFrame>
        <p:nvGraphicFramePr>
          <p:cNvPr id="35" name="Table 34">
            <a:extLst>
              <a:ext uri="{FF2B5EF4-FFF2-40B4-BE49-F238E27FC236}">
                <a16:creationId xmlns:a16="http://schemas.microsoft.com/office/drawing/2014/main" id="{F4F43782-D2B8-4E6F-A37F-52EFC1039B59}"/>
              </a:ext>
            </a:extLst>
          </p:cNvPr>
          <p:cNvGraphicFramePr>
            <a:graphicFrameLocks noGrp="1"/>
          </p:cNvGraphicFramePr>
          <p:nvPr>
            <p:extLst>
              <p:ext uri="{D42A27DB-BD31-4B8C-83A1-F6EECF244321}">
                <p14:modId xmlns:p14="http://schemas.microsoft.com/office/powerpoint/2010/main" val="902087426"/>
              </p:ext>
            </p:extLst>
          </p:nvPr>
        </p:nvGraphicFramePr>
        <p:xfrm>
          <a:off x="202631" y="1450954"/>
          <a:ext cx="4425354" cy="1249680"/>
        </p:xfrm>
        <a:graphic>
          <a:graphicData uri="http://schemas.openxmlformats.org/drawingml/2006/table">
            <a:tbl>
              <a:tblPr rtl="1" firstRow="1" bandRow="1">
                <a:tableStyleId>{5C22544A-7EE6-4342-B048-85BDC9FD1C3A}</a:tableStyleId>
              </a:tblPr>
              <a:tblGrid>
                <a:gridCol w="4425354">
                  <a:extLst>
                    <a:ext uri="{9D8B030D-6E8A-4147-A177-3AD203B41FA5}">
                      <a16:colId xmlns:a16="http://schemas.microsoft.com/office/drawing/2014/main" val="20000"/>
                    </a:ext>
                  </a:extLst>
                </a:gridCol>
              </a:tblGrid>
              <a:tr h="293382">
                <a:tc>
                  <a:txBody>
                    <a:bodyPr/>
                    <a:lstStyle/>
                    <a:p>
                      <a:pPr marL="285750" indent="-285750" algn="r" rtl="1">
                        <a:buFont typeface="Arial" panose="020B0604020202020204" pitchFamily="34" charset="0"/>
                        <a:buChar char="•"/>
                      </a:pPr>
                      <a:r>
                        <a:rPr lang="ar-EG" sz="1600" i="1" dirty="0">
                          <a:effectLst>
                            <a:outerShdw blurRad="38100" dist="38100" dir="2700000" algn="tl">
                              <a:srgbClr val="000000">
                                <a:alpha val="43137"/>
                              </a:srgbClr>
                            </a:outerShdw>
                          </a:effectLst>
                        </a:rPr>
                        <a:t>قدرات غير عادية</a:t>
                      </a:r>
                      <a:endParaRPr lang="en-US" sz="1600" i="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409931">
                <a:tc>
                  <a:txBody>
                    <a:bodyPr/>
                    <a:lstStyle/>
                    <a:p>
                      <a:pPr marL="285750" indent="-285750" algn="r" rtl="1">
                        <a:buFont typeface="Arial" panose="020B0604020202020204" pitchFamily="34" charset="0"/>
                        <a:buChar char="•"/>
                      </a:pPr>
                      <a:r>
                        <a:rPr lang="ar-EG" sz="1600" i="1" kern="1200" dirty="0">
                          <a:solidFill>
                            <a:schemeClr val="tx1">
                              <a:lumMod val="50000"/>
                              <a:lumOff val="50000"/>
                            </a:schemeClr>
                          </a:solidFill>
                          <a:effectLst>
                            <a:outerShdw blurRad="38100" dist="38100" dir="2700000" algn="tl">
                              <a:srgbClr val="000000">
                                <a:alpha val="43137"/>
                              </a:srgbClr>
                            </a:outerShdw>
                          </a:effectLst>
                          <a:latin typeface="+mn-lt"/>
                          <a:ea typeface="+mn-ea"/>
                          <a:cs typeface="+mn-cs"/>
                        </a:rPr>
                        <a:t>ت</a:t>
                      </a:r>
                      <a:r>
                        <a:rPr lang="ar-KW" sz="1600" i="1" kern="1200" dirty="0">
                          <a:solidFill>
                            <a:schemeClr val="tx1">
                              <a:lumMod val="50000"/>
                              <a:lumOff val="50000"/>
                            </a:schemeClr>
                          </a:solidFill>
                          <a:effectLst>
                            <a:outerShdw blurRad="38100" dist="38100" dir="2700000" algn="tl">
                              <a:srgbClr val="000000">
                                <a:alpha val="43137"/>
                              </a:srgbClr>
                            </a:outerShdw>
                          </a:effectLst>
                          <a:latin typeface="+mn-lt"/>
                          <a:ea typeface="+mn-ea"/>
                          <a:cs typeface="+mn-cs"/>
                        </a:rPr>
                        <a:t>ستخدم تلك القدرات لتحقيق مصالح واسعة خارج الجوار المباشر</a:t>
                      </a:r>
                      <a:endParaRPr lang="en-US" sz="1600" i="1" dirty="0">
                        <a:solidFill>
                          <a:schemeClr val="tx1">
                            <a:lumMod val="50000"/>
                            <a:lumOff val="50000"/>
                          </a:schemeClr>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1"/>
                  </a:ext>
                </a:extLst>
              </a:tr>
              <a:tr h="293382">
                <a:tc>
                  <a:txBody>
                    <a:bodyPr/>
                    <a:lstStyle/>
                    <a:p>
                      <a:pPr marL="285750" indent="-285750" algn="r" rtl="1">
                        <a:buFont typeface="Arial" panose="020B0604020202020204" pitchFamily="34" charset="0"/>
                        <a:buChar char="•"/>
                      </a:pPr>
                      <a:r>
                        <a:rPr lang="ar-KW" sz="1600" i="1" kern="1200" dirty="0">
                          <a:solidFill>
                            <a:schemeClr val="tx1"/>
                          </a:solidFill>
                          <a:effectLst>
                            <a:outerShdw blurRad="38100" dist="38100" dir="2700000" algn="tl">
                              <a:srgbClr val="000000">
                                <a:alpha val="43137"/>
                              </a:srgbClr>
                            </a:outerShdw>
                          </a:effectLst>
                          <a:latin typeface="+mn-lt"/>
                          <a:ea typeface="+mn-ea"/>
                          <a:cs typeface="+mn-cs"/>
                        </a:rPr>
                        <a:t>تعتبرها الدول الأخرى</a:t>
                      </a:r>
                      <a:r>
                        <a:rPr lang="ar-EG" sz="1600" i="1" kern="1200" dirty="0">
                          <a:solidFill>
                            <a:schemeClr val="tx1"/>
                          </a:solidFill>
                          <a:effectLst>
                            <a:outerShdw blurRad="38100" dist="38100" dir="2700000" algn="tl">
                              <a:srgbClr val="000000">
                                <a:alpha val="43137"/>
                              </a:srgbClr>
                            </a:outerShdw>
                          </a:effectLst>
                          <a:latin typeface="+mn-lt"/>
                          <a:ea typeface="+mn-ea"/>
                          <a:cs typeface="+mn-cs"/>
                        </a:rPr>
                        <a:t> قوة كبيرة</a:t>
                      </a:r>
                      <a:endParaRPr lang="en-US" sz="1200" i="1" dirty="0">
                        <a:solidFill>
                          <a:schemeClr val="tx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p:nvPr/>
        </p:nvSpPr>
        <p:spPr>
          <a:xfrm>
            <a:off x="1627632" y="3142487"/>
            <a:ext cx="536447" cy="733043"/>
          </a:xfrm>
          <a:prstGeom prst="rect">
            <a:avLst/>
          </a:prstGeom>
          <a:blipFill>
            <a:blip r:embed="rId2" cstate="print"/>
            <a:stretch>
              <a:fillRect/>
            </a:stretch>
          </a:blipFill>
        </p:spPr>
        <p:txBody>
          <a:bodyPr wrap="square" lIns="0" tIns="0" rIns="0" bIns="0" rtlCol="0"/>
          <a:lstStyle/>
          <a:p>
            <a:endParaRPr/>
          </a:p>
        </p:txBody>
      </p:sp>
      <p:sp>
        <p:nvSpPr>
          <p:cNvPr id="11" name="object 11"/>
          <p:cNvSpPr txBox="1"/>
          <p:nvPr/>
        </p:nvSpPr>
        <p:spPr>
          <a:xfrm>
            <a:off x="2546914" y="1898136"/>
            <a:ext cx="9333646" cy="2814232"/>
          </a:xfrm>
          <a:prstGeom prst="rect">
            <a:avLst/>
          </a:prstGeom>
        </p:spPr>
        <p:txBody>
          <a:bodyPr vert="horz" wrap="square" lIns="0" tIns="13335" rIns="0" bIns="0" rtlCol="0">
            <a:spAutoFit/>
          </a:bodyPr>
          <a:lstStyle/>
          <a:p>
            <a:pPr marL="240665" marR="5080" indent="-227965" algn="r" rtl="1">
              <a:buFont typeface="Arial"/>
              <a:buChar char="•"/>
              <a:tabLst>
                <a:tab pos="241300" algn="l"/>
              </a:tabLst>
            </a:pPr>
            <a:r>
              <a:rPr lang="ar-KW" sz="2600" dirty="0">
                <a:latin typeface="Calibri"/>
                <a:cs typeface="Calibri"/>
              </a:rPr>
              <a:t>حكم </a:t>
            </a:r>
            <a:r>
              <a:rPr lang="ar-KW" sz="2600" b="1" spc="-5" dirty="0">
                <a:solidFill>
                  <a:srgbClr val="2E75B6"/>
                </a:solidFill>
                <a:latin typeface="Calibri"/>
                <a:cs typeface="Calibri"/>
              </a:rPr>
              <a:t>سلطوي</a:t>
            </a:r>
            <a:r>
              <a:rPr lang="ar-KW" sz="2600" dirty="0">
                <a:latin typeface="Calibri"/>
                <a:cs typeface="Calibri"/>
              </a:rPr>
              <a:t> مع </a:t>
            </a:r>
            <a:r>
              <a:rPr lang="ar-KW" sz="2600" b="1" spc="-10" dirty="0">
                <a:solidFill>
                  <a:srgbClr val="2E75B6"/>
                </a:solidFill>
                <a:latin typeface="Calibri"/>
                <a:cs typeface="Calibri"/>
              </a:rPr>
              <a:t>واجهة ديمقراطية غير ليبرالية</a:t>
            </a:r>
          </a:p>
          <a:p>
            <a:pPr marL="240665" marR="5080" indent="-227965" algn="r" rtl="1">
              <a:buFont typeface="Arial"/>
              <a:buChar char="•"/>
              <a:tabLst>
                <a:tab pos="241300" algn="l"/>
              </a:tabLst>
            </a:pPr>
            <a:r>
              <a:rPr lang="ar-KW" sz="2600" i="1" spc="-5" dirty="0">
                <a:solidFill>
                  <a:srgbClr val="0070C0"/>
                </a:solidFill>
                <a:latin typeface="Calibri"/>
                <a:cs typeface="Calibri"/>
              </a:rPr>
              <a:t>"الأور</a:t>
            </a:r>
            <a:r>
              <a:rPr lang="ar-EG" sz="2600" i="1" spc="-5" dirty="0">
                <a:solidFill>
                  <a:srgbClr val="0070C0"/>
                </a:solidFill>
                <a:latin typeface="Calibri"/>
                <a:cs typeface="Calibri"/>
              </a:rPr>
              <a:t>ا</a:t>
            </a:r>
            <a:r>
              <a:rPr lang="ar-KW" sz="2600" i="1" spc="-5" dirty="0">
                <a:solidFill>
                  <a:srgbClr val="0070C0"/>
                </a:solidFill>
                <a:latin typeface="Calibri"/>
                <a:cs typeface="Calibri"/>
              </a:rPr>
              <a:t>سية الجديدة"</a:t>
            </a:r>
            <a:r>
              <a:rPr lang="ar-EG" sz="2600" i="1" spc="-5" dirty="0">
                <a:solidFill>
                  <a:srgbClr val="0070C0"/>
                </a:solidFill>
                <a:latin typeface="Calibri"/>
                <a:cs typeface="Calibri"/>
              </a:rPr>
              <a:t> الفضفاضة</a:t>
            </a:r>
            <a:r>
              <a:rPr lang="ar-KW" sz="2600" i="1" spc="-5" dirty="0">
                <a:solidFill>
                  <a:srgbClr val="0070C0"/>
                </a:solidFill>
                <a:latin typeface="Calibri"/>
                <a:cs typeface="Calibri"/>
              </a:rPr>
              <a:t> وتعدد الأقطاب</a:t>
            </a:r>
            <a:r>
              <a:rPr lang="ar-KW" sz="2600" dirty="0">
                <a:latin typeface="Calibri"/>
                <a:cs typeface="Calibri"/>
              </a:rPr>
              <a:t>، </a:t>
            </a:r>
            <a:r>
              <a:rPr lang="ar-EG" sz="2600" dirty="0">
                <a:latin typeface="Calibri"/>
                <a:cs typeface="Calibri"/>
              </a:rPr>
              <a:t>وصعود الدولة، </a:t>
            </a:r>
            <a:r>
              <a:rPr lang="ar-KW" sz="2600" dirty="0">
                <a:latin typeface="Calibri"/>
                <a:cs typeface="Calibri"/>
              </a:rPr>
              <a:t>والسيادة الروسية، وتعطيل القواعد العالمية</a:t>
            </a:r>
          </a:p>
          <a:p>
            <a:pPr marL="240665" marR="5080" indent="-227965" algn="r" rtl="1">
              <a:buFont typeface="Arial"/>
              <a:buChar char="•"/>
              <a:tabLst>
                <a:tab pos="241300" algn="l"/>
              </a:tabLst>
            </a:pPr>
            <a:r>
              <a:rPr lang="ar-KW" sz="2600" b="1" spc="-15" dirty="0">
                <a:solidFill>
                  <a:srgbClr val="0070C0"/>
                </a:solidFill>
                <a:latin typeface="Calibri"/>
                <a:cs typeface="Calibri"/>
              </a:rPr>
              <a:t>إفراط</a:t>
            </a:r>
            <a:r>
              <a:rPr lang="ar-EG" sz="2600" b="1" spc="-15" dirty="0">
                <a:solidFill>
                  <a:srgbClr val="0070C0"/>
                </a:solidFill>
                <a:latin typeface="Calibri"/>
                <a:cs typeface="Calibri"/>
              </a:rPr>
              <a:t> تحكم الدولة</a:t>
            </a:r>
            <a:r>
              <a:rPr lang="ar-KW" sz="2600" b="1" spc="-15" dirty="0">
                <a:solidFill>
                  <a:srgbClr val="0070C0"/>
                </a:solidFill>
                <a:latin typeface="Calibri"/>
                <a:cs typeface="Calibri"/>
              </a:rPr>
              <a:t> </a:t>
            </a:r>
            <a:r>
              <a:rPr lang="ar-KW" sz="2600" dirty="0">
                <a:latin typeface="Calibri"/>
                <a:cs typeface="Calibri"/>
              </a:rPr>
              <a:t>في المراقبة مع الإغلاق الانتقائي؛ التضليل التكميلي</a:t>
            </a:r>
          </a:p>
          <a:p>
            <a:pPr marL="240665" marR="5080" indent="-227965" algn="r" rtl="1">
              <a:buFont typeface="Arial"/>
              <a:buChar char="•"/>
              <a:tabLst>
                <a:tab pos="241300" algn="l"/>
              </a:tabLst>
            </a:pPr>
            <a:r>
              <a:rPr lang="ar-KW" sz="2600" dirty="0">
                <a:latin typeface="Calibri"/>
                <a:cs typeface="Calibri"/>
              </a:rPr>
              <a:t>بعض التكنولوجيا العالية الحرجة؛ </a:t>
            </a:r>
            <a:r>
              <a:rPr lang="ar-EG" sz="2600" dirty="0">
                <a:latin typeface="Calibri"/>
                <a:cs typeface="Calibri"/>
              </a:rPr>
              <a:t>عدد</a:t>
            </a:r>
            <a:r>
              <a:rPr lang="ar-KW" sz="2600" dirty="0">
                <a:latin typeface="Calibri"/>
                <a:cs typeface="Calibri"/>
              </a:rPr>
              <a:t> محدود، منتظمة بقوات غير نظامية؛ </a:t>
            </a:r>
            <a:r>
              <a:rPr lang="ar-KW" sz="2600" spc="-5" dirty="0">
                <a:solidFill>
                  <a:srgbClr val="0070C0"/>
                </a:solidFill>
                <a:latin typeface="Calibri"/>
                <a:cs typeface="Calibri"/>
              </a:rPr>
              <a:t>قابلية الانتشار العالمية في مناطق/ مهمات محددة</a:t>
            </a:r>
          </a:p>
          <a:p>
            <a:pPr marL="240665" marR="5080" indent="-227965" algn="r" rtl="1">
              <a:buFont typeface="Arial"/>
              <a:buChar char="•"/>
              <a:tabLst>
                <a:tab pos="241300" algn="l"/>
              </a:tabLst>
            </a:pPr>
            <a:r>
              <a:rPr lang="ar-KW" sz="2600" spc="-15" dirty="0">
                <a:solidFill>
                  <a:srgbClr val="0070C0"/>
                </a:solidFill>
                <a:latin typeface="Calibri"/>
                <a:cs typeface="Calibri"/>
              </a:rPr>
              <a:t>تجارة تحتكرها الدولة</a:t>
            </a:r>
            <a:r>
              <a:rPr lang="ar-KW" sz="2600" dirty="0">
                <a:latin typeface="Calibri"/>
                <a:cs typeface="Calibri"/>
              </a:rPr>
              <a:t>؛ استغلال الموارد المالية الدولية لتحقيق مكاسب</a:t>
            </a:r>
            <a:r>
              <a:rPr lang="ar-EG" sz="2600" dirty="0">
                <a:latin typeface="Calibri"/>
                <a:cs typeface="Calibri"/>
              </a:rPr>
              <a:t> للقلة</a:t>
            </a:r>
            <a:endParaRPr sz="2600" dirty="0">
              <a:latin typeface="Calibri"/>
              <a:cs typeface="Calibri"/>
            </a:endParaRPr>
          </a:p>
        </p:txBody>
      </p:sp>
      <p:sp>
        <p:nvSpPr>
          <p:cNvPr id="12" name="object 12"/>
          <p:cNvSpPr/>
          <p:nvPr/>
        </p:nvSpPr>
        <p:spPr>
          <a:xfrm>
            <a:off x="0" y="6338315"/>
            <a:ext cx="12192000" cy="520065"/>
          </a:xfrm>
          <a:custGeom>
            <a:avLst/>
            <a:gdLst/>
            <a:ahLst/>
            <a:cxnLst/>
            <a:rect l="l" t="t" r="r" b="b"/>
            <a:pathLst>
              <a:path w="12192000" h="520065">
                <a:moveTo>
                  <a:pt x="0" y="519684"/>
                </a:moveTo>
                <a:lnTo>
                  <a:pt x="12192000" y="519684"/>
                </a:lnTo>
                <a:lnTo>
                  <a:pt x="12192000" y="0"/>
                </a:lnTo>
                <a:lnTo>
                  <a:pt x="0" y="0"/>
                </a:lnTo>
                <a:lnTo>
                  <a:pt x="0" y="519684"/>
                </a:lnTo>
                <a:close/>
              </a:path>
            </a:pathLst>
          </a:custGeom>
          <a:solidFill>
            <a:srgbClr val="ED7D31"/>
          </a:solidFill>
        </p:spPr>
        <p:txBody>
          <a:bodyPr wrap="square" lIns="0" tIns="0" rIns="0" bIns="0" rtlCol="0"/>
          <a:lstStyle/>
          <a:p>
            <a:endParaRPr/>
          </a:p>
        </p:txBody>
      </p:sp>
      <p:sp>
        <p:nvSpPr>
          <p:cNvPr id="13" name="object 13"/>
          <p:cNvSpPr/>
          <p:nvPr/>
        </p:nvSpPr>
        <p:spPr>
          <a:xfrm>
            <a:off x="0" y="6338315"/>
            <a:ext cx="12192000" cy="520065"/>
          </a:xfrm>
          <a:custGeom>
            <a:avLst/>
            <a:gdLst/>
            <a:ahLst/>
            <a:cxnLst/>
            <a:rect l="l" t="t" r="r" b="b"/>
            <a:pathLst>
              <a:path w="12192000" h="520065">
                <a:moveTo>
                  <a:pt x="0" y="0"/>
                </a:moveTo>
                <a:lnTo>
                  <a:pt x="12192000" y="0"/>
                </a:lnTo>
                <a:lnTo>
                  <a:pt x="12192000" y="519684"/>
                </a:lnTo>
              </a:path>
            </a:pathLst>
          </a:custGeom>
          <a:ln w="12191">
            <a:solidFill>
              <a:srgbClr val="ED7D31"/>
            </a:solidFill>
          </a:ln>
        </p:spPr>
        <p:txBody>
          <a:bodyPr wrap="square" lIns="0" tIns="0" rIns="0" bIns="0" rtlCol="0"/>
          <a:lstStyle/>
          <a:p>
            <a:endParaRPr/>
          </a:p>
        </p:txBody>
      </p:sp>
      <p:sp>
        <p:nvSpPr>
          <p:cNvPr id="14" name="object 14"/>
          <p:cNvSpPr/>
          <p:nvPr/>
        </p:nvSpPr>
        <p:spPr>
          <a:xfrm>
            <a:off x="120395" y="182880"/>
            <a:ext cx="755904" cy="996695"/>
          </a:xfrm>
          <a:prstGeom prst="rect">
            <a:avLst/>
          </a:prstGeom>
          <a:blipFill>
            <a:blip r:embed="rId3" cstate="print"/>
            <a:stretch>
              <a:fillRect/>
            </a:stretch>
          </a:blipFill>
        </p:spPr>
        <p:txBody>
          <a:bodyPr wrap="square" lIns="0" tIns="0" rIns="0" bIns="0" rtlCol="0"/>
          <a:lstStyle/>
          <a:p>
            <a:endParaRPr/>
          </a:p>
        </p:txBody>
      </p:sp>
      <p:sp>
        <p:nvSpPr>
          <p:cNvPr id="15" name="object 15"/>
          <p:cNvSpPr/>
          <p:nvPr/>
        </p:nvSpPr>
        <p:spPr>
          <a:xfrm>
            <a:off x="11245595" y="271272"/>
            <a:ext cx="679757" cy="973872"/>
          </a:xfrm>
          <a:prstGeom prst="rect">
            <a:avLst/>
          </a:prstGeom>
          <a:blipFill>
            <a:blip r:embed="rId4" cstate="print"/>
            <a:stretch>
              <a:fillRect/>
            </a:stretch>
          </a:blipFill>
        </p:spPr>
        <p:txBody>
          <a:bodyPr wrap="square" lIns="0" tIns="0" rIns="0" bIns="0" rtlCol="0"/>
          <a:lstStyle/>
          <a:p>
            <a:endParaRPr/>
          </a:p>
        </p:txBody>
      </p:sp>
      <p:sp>
        <p:nvSpPr>
          <p:cNvPr id="17" name="object 17"/>
          <p:cNvSpPr/>
          <p:nvPr/>
        </p:nvSpPr>
        <p:spPr>
          <a:xfrm>
            <a:off x="346013" y="3477191"/>
            <a:ext cx="1876043" cy="868672"/>
          </a:xfrm>
          <a:prstGeom prst="rect">
            <a:avLst/>
          </a:prstGeom>
          <a:blipFill>
            <a:blip r:embed="rId5" cstate="print"/>
            <a:stretch>
              <a:fillRect/>
            </a:stretch>
          </a:blipFill>
        </p:spPr>
        <p:txBody>
          <a:bodyPr wrap="square" lIns="0" tIns="0" rIns="0" bIns="0" rtlCol="0"/>
          <a:lstStyle/>
          <a:p>
            <a:endParaRPr/>
          </a:p>
        </p:txBody>
      </p:sp>
      <p:sp>
        <p:nvSpPr>
          <p:cNvPr id="18" name="object 18"/>
          <p:cNvSpPr/>
          <p:nvPr/>
        </p:nvSpPr>
        <p:spPr>
          <a:xfrm>
            <a:off x="341378" y="3052378"/>
            <a:ext cx="1885314" cy="1309370"/>
          </a:xfrm>
          <a:custGeom>
            <a:avLst/>
            <a:gdLst/>
            <a:ahLst/>
            <a:cxnLst/>
            <a:rect l="l" t="t" r="r" b="b"/>
            <a:pathLst>
              <a:path w="1885315" h="1309370">
                <a:moveTo>
                  <a:pt x="0" y="0"/>
                </a:moveTo>
                <a:lnTo>
                  <a:pt x="1885187" y="0"/>
                </a:lnTo>
                <a:lnTo>
                  <a:pt x="1885187" y="1309115"/>
                </a:lnTo>
                <a:lnTo>
                  <a:pt x="0" y="1309115"/>
                </a:lnTo>
                <a:lnTo>
                  <a:pt x="0" y="0"/>
                </a:lnTo>
                <a:close/>
              </a:path>
            </a:pathLst>
          </a:custGeom>
          <a:ln w="9144">
            <a:solidFill>
              <a:srgbClr val="000000"/>
            </a:solidFill>
          </a:ln>
        </p:spPr>
        <p:txBody>
          <a:bodyPr wrap="square" lIns="0" tIns="0" rIns="0" bIns="0" rtlCol="0"/>
          <a:lstStyle/>
          <a:p>
            <a:endParaRPr/>
          </a:p>
        </p:txBody>
      </p:sp>
      <p:sp>
        <p:nvSpPr>
          <p:cNvPr id="19" name="object 19"/>
          <p:cNvSpPr/>
          <p:nvPr/>
        </p:nvSpPr>
        <p:spPr>
          <a:xfrm>
            <a:off x="274427" y="4507910"/>
            <a:ext cx="2135123" cy="1510283"/>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411791" y="4631775"/>
            <a:ext cx="1876043" cy="1251203"/>
          </a:xfrm>
          <a:prstGeom prst="rect">
            <a:avLst/>
          </a:prstGeom>
          <a:blipFill>
            <a:blip r:embed="rId7" cstate="print"/>
            <a:stretch>
              <a:fillRect/>
            </a:stretch>
          </a:blipFill>
        </p:spPr>
        <p:txBody>
          <a:bodyPr wrap="square" lIns="0" tIns="0" rIns="0" bIns="0" rtlCol="0"/>
          <a:lstStyle/>
          <a:p>
            <a:endParaRPr/>
          </a:p>
        </p:txBody>
      </p:sp>
      <p:sp>
        <p:nvSpPr>
          <p:cNvPr id="21" name="object 21"/>
          <p:cNvSpPr txBox="1">
            <a:spLocks noGrp="1"/>
          </p:cNvSpPr>
          <p:nvPr>
            <p:ph type="ftr" sz="quarter" idx="5"/>
          </p:nvPr>
        </p:nvSpPr>
        <p:spPr>
          <a:xfrm>
            <a:off x="3514132" y="6494633"/>
            <a:ext cx="5151120" cy="276999"/>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KW" b="1" dirty="0"/>
              <a:t>تصور حقبة جديدة من </a:t>
            </a:r>
            <a:r>
              <a:rPr lang="ar-EG" b="1" dirty="0"/>
              <a:t>تنافس</a:t>
            </a:r>
            <a:r>
              <a:rPr lang="ar-KW" b="1" dirty="0"/>
              <a:t> القوى العظمى</a:t>
            </a:r>
            <a:endParaRPr lang="en-US" b="1" dirty="0"/>
          </a:p>
        </p:txBody>
      </p:sp>
      <p:sp>
        <p:nvSpPr>
          <p:cNvPr id="22" name="object 3">
            <a:extLst>
              <a:ext uri="{FF2B5EF4-FFF2-40B4-BE49-F238E27FC236}">
                <a16:creationId xmlns:a16="http://schemas.microsoft.com/office/drawing/2014/main" id="{CD4725EF-0D24-4E2B-ABE5-DA47FAFBFFF4}"/>
              </a:ext>
            </a:extLst>
          </p:cNvPr>
          <p:cNvSpPr txBox="1">
            <a:spLocks noGrp="1"/>
          </p:cNvSpPr>
          <p:nvPr>
            <p:ph type="title"/>
          </p:nvPr>
        </p:nvSpPr>
        <p:spPr>
          <a:xfrm>
            <a:off x="1140553" y="39988"/>
            <a:ext cx="9461913" cy="1320874"/>
          </a:xfrm>
          <a:prstGeom prst="rect">
            <a:avLst/>
          </a:prstGeom>
          <a:solidFill>
            <a:schemeClr val="bg1"/>
          </a:solidFill>
        </p:spPr>
        <p:txBody>
          <a:bodyPr vert="horz" wrap="square" lIns="0" tIns="88900" rIns="0" bIns="0" rtlCol="0">
            <a:spAutoFit/>
          </a:bodyPr>
          <a:lstStyle/>
          <a:p>
            <a:pPr marL="3869054" marR="5080" indent="-3116580" algn="r" rtl="1">
              <a:lnSpc>
                <a:spcPts val="4750"/>
              </a:lnSpc>
              <a:spcBef>
                <a:spcPts val="700"/>
              </a:spcBef>
            </a:pPr>
            <a:r>
              <a:rPr lang="ar-KW" b="1" spc="-50" dirty="0">
                <a:effectLst>
                  <a:outerShdw blurRad="38100" dist="38100" dir="2700000" algn="tl">
                    <a:srgbClr val="000000">
                      <a:alpha val="43137"/>
                    </a:srgbClr>
                  </a:outerShdw>
                </a:effectLst>
              </a:rPr>
              <a:t>استراتيجيات ومسارات القوى العظمى: </a:t>
            </a:r>
            <a:br>
              <a:rPr lang="ar-EG" b="1" spc="-50" dirty="0">
                <a:effectLst>
                  <a:outerShdw blurRad="38100" dist="38100" dir="2700000" algn="tl">
                    <a:srgbClr val="000000">
                      <a:alpha val="43137"/>
                    </a:srgbClr>
                  </a:outerShdw>
                </a:effectLst>
              </a:rPr>
            </a:br>
            <a:r>
              <a:rPr lang="ar-KW" b="1" spc="-50" dirty="0">
                <a:effectLst>
                  <a:outerShdw blurRad="38100" dist="38100" dir="2700000" algn="tl">
                    <a:srgbClr val="000000">
                      <a:alpha val="43137"/>
                    </a:srgbClr>
                  </a:outerShdw>
                </a:effectLst>
              </a:rPr>
              <a:t>روسيا (</a:t>
            </a:r>
            <a:r>
              <a:rPr lang="ar-EG" b="1" spc="-50" dirty="0">
                <a:effectLst>
                  <a:outerShdw blurRad="38100" dist="38100" dir="2700000" algn="tl">
                    <a:srgbClr val="000000">
                      <a:alpha val="43137"/>
                    </a:srgbClr>
                  </a:outerShdw>
                </a:effectLst>
              </a:rPr>
              <a:t>2</a:t>
            </a:r>
            <a:r>
              <a:rPr lang="ar-KW" b="1" spc="-50" dirty="0">
                <a:effectLst>
                  <a:outerShdw blurRad="38100" dist="38100" dir="2700000" algn="tl">
                    <a:srgbClr val="000000">
                      <a:alpha val="43137"/>
                    </a:srgbClr>
                  </a:outerShdw>
                </a:effectLst>
              </a:rPr>
              <a:t>)</a:t>
            </a:r>
            <a:endParaRPr b="1" spc="-30" dirty="0">
              <a:effectLst>
                <a:outerShdw blurRad="38100" dist="38100" dir="2700000" algn="tl">
                  <a:srgbClr val="000000">
                    <a:alpha val="43137"/>
                  </a:srgbClr>
                </a:outerShdw>
              </a:effectLst>
            </a:endParaRPr>
          </a:p>
        </p:txBody>
      </p:sp>
      <p:graphicFrame>
        <p:nvGraphicFramePr>
          <p:cNvPr id="23" name="Table 22">
            <a:extLst>
              <a:ext uri="{FF2B5EF4-FFF2-40B4-BE49-F238E27FC236}">
                <a16:creationId xmlns:a16="http://schemas.microsoft.com/office/drawing/2014/main" id="{EDBD0B31-E4DF-422C-A883-B3A8E8E55E6C}"/>
              </a:ext>
            </a:extLst>
          </p:cNvPr>
          <p:cNvGraphicFramePr>
            <a:graphicFrameLocks noGrp="1"/>
          </p:cNvGraphicFramePr>
          <p:nvPr>
            <p:extLst>
              <p:ext uri="{D42A27DB-BD31-4B8C-83A1-F6EECF244321}">
                <p14:modId xmlns:p14="http://schemas.microsoft.com/office/powerpoint/2010/main" val="2134144790"/>
              </p:ext>
            </p:extLst>
          </p:nvPr>
        </p:nvGraphicFramePr>
        <p:xfrm>
          <a:off x="281938" y="1360862"/>
          <a:ext cx="2309768" cy="1510229"/>
        </p:xfrm>
        <a:graphic>
          <a:graphicData uri="http://schemas.openxmlformats.org/drawingml/2006/table">
            <a:tbl>
              <a:tblPr rtl="1" firstRow="1" firstCol="1" bandRow="1">
                <a:tableStyleId>{5C22544A-7EE6-4342-B048-85BDC9FD1C3A}</a:tableStyleId>
              </a:tblPr>
              <a:tblGrid>
                <a:gridCol w="2309768">
                  <a:extLst>
                    <a:ext uri="{9D8B030D-6E8A-4147-A177-3AD203B41FA5}">
                      <a16:colId xmlns:a16="http://schemas.microsoft.com/office/drawing/2014/main" val="20000"/>
                    </a:ext>
                  </a:extLst>
                </a:gridCol>
              </a:tblGrid>
              <a:tr h="345189">
                <a:tc>
                  <a:txBody>
                    <a:bodyPr/>
                    <a:lstStyle/>
                    <a:p>
                      <a:pPr marL="0" marR="0" algn="r" rtl="1">
                        <a:lnSpc>
                          <a:spcPct val="107000"/>
                        </a:lnSpc>
                        <a:spcBef>
                          <a:spcPts val="0"/>
                        </a:spcBef>
                        <a:spcAft>
                          <a:spcPts val="0"/>
                        </a:spcAft>
                      </a:pPr>
                      <a:r>
                        <a:rPr lang="ar-EG" sz="1600" dirty="0">
                          <a:effectLst/>
                        </a:rPr>
                        <a:t>الجانب/ الفئة التنافسية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0"/>
                  </a:ext>
                </a:extLst>
              </a:tr>
              <a:tr h="233008">
                <a:tc>
                  <a:txBody>
                    <a:bodyPr/>
                    <a:lstStyle/>
                    <a:p>
                      <a:pPr marL="0" marR="0" algn="r" rtl="1">
                        <a:lnSpc>
                          <a:spcPct val="107000"/>
                        </a:lnSpc>
                        <a:spcBef>
                          <a:spcPts val="0"/>
                        </a:spcBef>
                        <a:spcAft>
                          <a:spcPts val="0"/>
                        </a:spcAft>
                      </a:pPr>
                      <a:r>
                        <a:rPr lang="ar-EG" sz="1200" dirty="0">
                          <a:effectLst/>
                        </a:rPr>
                        <a:t>سياسية ودبلوماسية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233008">
                <a:tc>
                  <a:txBody>
                    <a:bodyPr/>
                    <a:lstStyle/>
                    <a:p>
                      <a:pPr marL="0" marR="0" algn="r" rtl="1">
                        <a:lnSpc>
                          <a:spcPct val="107000"/>
                        </a:lnSpc>
                        <a:spcBef>
                          <a:spcPts val="0"/>
                        </a:spcBef>
                        <a:spcAft>
                          <a:spcPts val="0"/>
                        </a:spcAft>
                      </a:pPr>
                      <a:r>
                        <a:rPr lang="ar-EG" sz="1200" dirty="0">
                          <a:effectLst/>
                        </a:rPr>
                        <a:t>إيديولوجية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233008">
                <a:tc>
                  <a:txBody>
                    <a:bodyPr/>
                    <a:lstStyle/>
                    <a:p>
                      <a:pPr marL="0" marR="0" algn="r" rtl="1">
                        <a:lnSpc>
                          <a:spcPct val="107000"/>
                        </a:lnSpc>
                        <a:spcBef>
                          <a:spcPts val="0"/>
                        </a:spcBef>
                        <a:spcAft>
                          <a:spcPts val="0"/>
                        </a:spcAft>
                      </a:pPr>
                      <a:r>
                        <a:rPr lang="ar-EG" sz="1200" dirty="0">
                          <a:effectLst/>
                        </a:rPr>
                        <a:t>معلوماتية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3"/>
                  </a:ext>
                </a:extLst>
              </a:tr>
              <a:tr h="233008">
                <a:tc>
                  <a:txBody>
                    <a:bodyPr/>
                    <a:lstStyle/>
                    <a:p>
                      <a:pPr marL="0" marR="0" algn="r" rtl="1">
                        <a:lnSpc>
                          <a:spcPct val="107000"/>
                        </a:lnSpc>
                        <a:spcBef>
                          <a:spcPts val="0"/>
                        </a:spcBef>
                        <a:spcAft>
                          <a:spcPts val="0"/>
                        </a:spcAft>
                      </a:pPr>
                      <a:r>
                        <a:rPr lang="ar-EG" sz="1200" dirty="0">
                          <a:effectLst/>
                        </a:rPr>
                        <a:t>عسكرية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4"/>
                  </a:ext>
                </a:extLst>
              </a:tr>
              <a:tr h="233008">
                <a:tc>
                  <a:txBody>
                    <a:bodyPr/>
                    <a:lstStyle/>
                    <a:p>
                      <a:pPr marL="0" marR="0" algn="r" rtl="1">
                        <a:lnSpc>
                          <a:spcPct val="107000"/>
                        </a:lnSpc>
                        <a:spcBef>
                          <a:spcPts val="0"/>
                        </a:spcBef>
                        <a:spcAft>
                          <a:spcPts val="0"/>
                        </a:spcAft>
                      </a:pPr>
                      <a:r>
                        <a:rPr lang="ar-EG" sz="1200" dirty="0">
                          <a:effectLst/>
                        </a:rPr>
                        <a:t>اقتصادية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3BC54-51EB-439D-AD05-5CA8540D0BDD}"/>
              </a:ext>
            </a:extLst>
          </p:cNvPr>
          <p:cNvSpPr>
            <a:spLocks noGrp="1"/>
          </p:cNvSpPr>
          <p:nvPr>
            <p:ph type="title"/>
          </p:nvPr>
        </p:nvSpPr>
        <p:spPr>
          <a:xfrm>
            <a:off x="2152650" y="1557338"/>
            <a:ext cx="7886700" cy="995362"/>
          </a:xfrm>
        </p:spPr>
        <p:txBody>
          <a:bodyPr>
            <a:noAutofit/>
          </a:bodyPr>
          <a:lstStyle/>
          <a:p>
            <a:pPr algn="ctr" rtl="1">
              <a:defRPr/>
            </a:pPr>
            <a:r>
              <a:rPr lang="ar-EG" sz="495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إخلاء مسؤولية</a:t>
            </a:r>
            <a:endParaRPr lang="en-US" sz="495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33795" name="Picture 4">
            <a:extLst>
              <a:ext uri="{FF2B5EF4-FFF2-40B4-BE49-F238E27FC236}">
                <a16:creationId xmlns:a16="http://schemas.microsoft.com/office/drawing/2014/main" id="{A5F9D866-61CB-495D-A1A4-BBCA236FF86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6264" y="5643563"/>
            <a:ext cx="566737"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a:extLst>
              <a:ext uri="{FF2B5EF4-FFF2-40B4-BE49-F238E27FC236}">
                <a16:creationId xmlns:a16="http://schemas.microsoft.com/office/drawing/2014/main" id="{B939304E-9761-45BB-8A83-104DDBD951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6926" y="5668963"/>
            <a:ext cx="519113"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TextBox 3">
            <a:extLst>
              <a:ext uri="{FF2B5EF4-FFF2-40B4-BE49-F238E27FC236}">
                <a16:creationId xmlns:a16="http://schemas.microsoft.com/office/drawing/2014/main" id="{1A1B6C54-69C0-451C-81C9-9893B03D0C00}"/>
              </a:ext>
            </a:extLst>
          </p:cNvPr>
          <p:cNvSpPr txBox="1">
            <a:spLocks noChangeArrowheads="1"/>
          </p:cNvSpPr>
          <p:nvPr/>
        </p:nvSpPr>
        <p:spPr bwMode="auto">
          <a:xfrm>
            <a:off x="2032000" y="2752725"/>
            <a:ext cx="8070850" cy="369888"/>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b="1">
                <a:solidFill>
                  <a:srgbClr val="FF0000"/>
                </a:solidFill>
              </a:rPr>
              <a:t>                                                                                                                           </a:t>
            </a:r>
          </a:p>
        </p:txBody>
      </p:sp>
      <p:sp>
        <p:nvSpPr>
          <p:cNvPr id="33798" name="Content Placeholder 7">
            <a:extLst>
              <a:ext uri="{FF2B5EF4-FFF2-40B4-BE49-F238E27FC236}">
                <a16:creationId xmlns:a16="http://schemas.microsoft.com/office/drawing/2014/main" id="{B1DDCC64-BDAD-421F-B5A4-8F42DE3ABA25}"/>
              </a:ext>
            </a:extLst>
          </p:cNvPr>
          <p:cNvSpPr>
            <a:spLocks noGrp="1"/>
          </p:cNvSpPr>
          <p:nvPr>
            <p:ph idx="1"/>
          </p:nvPr>
        </p:nvSpPr>
        <p:spPr>
          <a:xfrm>
            <a:off x="1931989" y="3176588"/>
            <a:ext cx="8270875" cy="1676399"/>
          </a:xfrm>
        </p:spPr>
        <p:txBody>
          <a:bodyPr>
            <a:normAutofit lnSpcReduction="10000"/>
          </a:bodyPr>
          <a:lstStyle/>
          <a:p>
            <a:pPr marL="0" indent="0" algn="ctr">
              <a:lnSpc>
                <a:spcPct val="150000"/>
              </a:lnSpc>
              <a:buNone/>
            </a:pPr>
            <a:r>
              <a:rPr lang="ar-KW" altLang="en-US" sz="2400" i="1" dirty="0"/>
              <a:t>التحليلات والاستنتاجات الواردة في هذا العرض نتاج أبحاث وتقييمات الدكتور لينش ولا تمثل بالضرورة سياسات أو وجهات نظر جامعة الدفاع الوطني</a:t>
            </a:r>
            <a:r>
              <a:rPr lang="ar-EG" altLang="en-US" sz="2400" i="1" dirty="0"/>
              <a:t>،</a:t>
            </a:r>
            <a:r>
              <a:rPr lang="ar-KW" altLang="en-US" sz="2400" i="1" dirty="0"/>
              <a:t> أو وزارة الدفاع الأمريكية</a:t>
            </a:r>
            <a:r>
              <a:rPr lang="ar-EG" altLang="en-US" sz="2400" i="1" dirty="0"/>
              <a:t>،</a:t>
            </a:r>
            <a:r>
              <a:rPr lang="ar-KW" altLang="en-US" sz="2400" i="1" dirty="0"/>
              <a:t> أو حكومة الولايات المتحدة.</a:t>
            </a:r>
            <a:endParaRPr lang="en-US" altLang="en-US" sz="2400" i="1" dirty="0"/>
          </a:p>
        </p:txBody>
      </p:sp>
      <p:pic>
        <p:nvPicPr>
          <p:cNvPr id="33799" name="Picture 2" descr="C:\Users\Dr. Thomas F Lynch\AppData\Local\Microsoft\Windows\Temporary Internet Files\Low\Content.IE5\D7P606VL\ole4[1].bmp">
            <a:extLst>
              <a:ext uri="{FF2B5EF4-FFF2-40B4-BE49-F238E27FC236}">
                <a16:creationId xmlns:a16="http://schemas.microsoft.com/office/drawing/2014/main" id="{0F8F49C6-B6A0-498B-8244-1C4579F6A16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52400"/>
            <a:ext cx="8610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Holder 4">
            <a:extLst>
              <a:ext uri="{FF2B5EF4-FFF2-40B4-BE49-F238E27FC236}">
                <a16:creationId xmlns:a16="http://schemas.microsoft.com/office/drawing/2014/main" id="{B059D4F1-D9CA-419F-81C6-251D6E4FE061}"/>
              </a:ext>
            </a:extLst>
          </p:cNvPr>
          <p:cNvSpPr txBox="1">
            <a:spLocks/>
          </p:cNvSpPr>
          <p:nvPr/>
        </p:nvSpPr>
        <p:spPr>
          <a:xfrm>
            <a:off x="5410201" y="6527800"/>
            <a:ext cx="1147763" cy="184150"/>
          </a:xfrm>
          <a:prstGeom prst="rect">
            <a:avLst/>
          </a:prstGeom>
        </p:spPr>
        <p:txBody>
          <a:bodyPr lIns="0" tIns="0" rIns="0" bIns="0">
            <a:spAutoFit/>
          </a:bodyPr>
          <a:lstStyle>
            <a:defPPr>
              <a:defRPr lang="en-US"/>
            </a:defPPr>
            <a:lvl1pPr algn="l" rtl="0" eaLnBrk="0" fontAlgn="base" hangingPunct="0">
              <a:spcBef>
                <a:spcPct val="0"/>
              </a:spcBef>
              <a:spcAft>
                <a:spcPct val="0"/>
              </a:spcAft>
              <a:defRPr sz="1200" b="1" i="0" kern="1200">
                <a:solidFill>
                  <a:schemeClr val="tx1"/>
                </a:solidFill>
                <a:latin typeface="Arial"/>
                <a:ea typeface="+mn-ea"/>
                <a:cs typeface="Arial"/>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marL="12700" algn="ctr" rtl="1">
              <a:defRPr/>
            </a:pPr>
            <a:r>
              <a:rPr lang="ar-EG" spc="-5" dirty="0">
                <a:solidFill>
                  <a:schemeClr val="bg1">
                    <a:lumMod val="50000"/>
                  </a:schemeClr>
                </a:solidFill>
              </a:rPr>
              <a:t>غير سري</a:t>
            </a:r>
            <a:endParaRPr lang="en-US" dirty="0">
              <a:solidFill>
                <a:schemeClr val="bg1">
                  <a:lumMod val="50000"/>
                </a:schemeClr>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4806788" y="1677909"/>
            <a:ext cx="7118564" cy="3983783"/>
          </a:xfrm>
          <a:prstGeom prst="rect">
            <a:avLst/>
          </a:prstGeom>
        </p:spPr>
        <p:txBody>
          <a:bodyPr vert="horz" wrap="square" lIns="0" tIns="104775" rIns="0" bIns="0" rtlCol="0">
            <a:spAutoFit/>
          </a:bodyPr>
          <a:lstStyle/>
          <a:p>
            <a:pPr marL="240665" marR="5080" indent="-227965" algn="just" rtl="1">
              <a:buFont typeface="Arial"/>
              <a:buChar char="•"/>
              <a:tabLst>
                <a:tab pos="240665" algn="l"/>
                <a:tab pos="241300" algn="l"/>
              </a:tabLst>
            </a:pPr>
            <a:r>
              <a:rPr lang="ar-EG" spc="-5" dirty="0">
                <a:latin typeface="Calibri"/>
                <a:cs typeface="Calibri"/>
              </a:rPr>
              <a:t>يترك افتقار الصين إلى الصراحة بشأن أهدافها الإقليمية والعالمية مساحة للتقييمات المتنافسة لطموحات الصين الدولية من أجل "</a:t>
            </a:r>
            <a:r>
              <a:rPr lang="ar-EG" i="1" dirty="0">
                <a:solidFill>
                  <a:srgbClr val="0070C0"/>
                </a:solidFill>
                <a:latin typeface="Calibri"/>
                <a:cs typeface="Calibri"/>
              </a:rPr>
              <a:t>مجتمع المصير المشترك للبشرية</a:t>
            </a:r>
            <a:r>
              <a:rPr lang="ar-EG" spc="-5" dirty="0">
                <a:latin typeface="Calibri"/>
                <a:cs typeface="Calibri"/>
              </a:rPr>
              <a:t>"، إما:</a:t>
            </a:r>
          </a:p>
          <a:p>
            <a:pPr marL="240665" marR="5080" indent="-227965" algn="just" rtl="1">
              <a:buFont typeface="Arial"/>
              <a:buChar char="•"/>
              <a:tabLst>
                <a:tab pos="240665" algn="l"/>
                <a:tab pos="241300" algn="l"/>
              </a:tabLst>
            </a:pPr>
            <a:r>
              <a:rPr lang="ar-EG" u="heavy" spc="-10" dirty="0">
                <a:solidFill>
                  <a:srgbClr val="0070C0"/>
                </a:solidFill>
                <a:uFill>
                  <a:solidFill>
                    <a:srgbClr val="0070C0"/>
                  </a:solidFill>
                </a:uFill>
                <a:latin typeface="Calibri"/>
                <a:cs typeface="Calibri"/>
              </a:rPr>
              <a:t>قوة مراجعة معتدلة</a:t>
            </a:r>
            <a:r>
              <a:rPr lang="ar-EG" spc="-5" dirty="0">
                <a:latin typeface="Calibri"/>
                <a:cs typeface="Calibri"/>
              </a:rPr>
              <a:t>: السعي لاحترام دولي لنموذج الحكم الخاص بها يهدف إلى بناء شرعية محلية أكثر من إجبار الآخرين على اتباع مثال الصين؛ أو</a:t>
            </a:r>
          </a:p>
          <a:p>
            <a:pPr marL="240665" marR="5080" indent="-227965" algn="just" rtl="1">
              <a:buFont typeface="Arial"/>
              <a:buChar char="•"/>
              <a:tabLst>
                <a:tab pos="240665" algn="l"/>
                <a:tab pos="241300" algn="l"/>
              </a:tabLst>
            </a:pPr>
            <a:r>
              <a:rPr lang="ar-EG" u="heavy" spc="-10" dirty="0">
                <a:solidFill>
                  <a:srgbClr val="0070C0"/>
                </a:solidFill>
                <a:uFill>
                  <a:solidFill>
                    <a:srgbClr val="0070C0"/>
                  </a:solidFill>
                </a:uFill>
                <a:latin typeface="Calibri"/>
                <a:cs typeface="Calibri"/>
              </a:rPr>
              <a:t>قوة مراجعة مدفوعة</a:t>
            </a:r>
            <a:r>
              <a:rPr lang="ar-EG" spc="-5" dirty="0">
                <a:latin typeface="Calibri"/>
                <a:cs typeface="Calibri"/>
              </a:rPr>
              <a:t>: جهد أكثر طموحًا لتحويل القواعد والأعراف الدولية ونشر القيم الاستبدادية من أجل الحفاظ على الاستقرار الداخلي لأن المعايير الليبرالية تشكل تهديدًا سياسيًا وجوديًا للحزب الشيوعي الصيني، وبالتالي تتطلب جهودًا نشطة لتحويل النظام الدولي بدلاً من مجرد تكييفه.</a:t>
            </a:r>
          </a:p>
          <a:p>
            <a:pPr marL="240665" marR="5080" indent="-227965" algn="just" rtl="1">
              <a:buFont typeface="Arial"/>
              <a:buChar char="•"/>
              <a:tabLst>
                <a:tab pos="240665" algn="l"/>
                <a:tab pos="241300" algn="l"/>
              </a:tabLst>
            </a:pPr>
            <a:r>
              <a:rPr lang="ar-EG" spc="-5" dirty="0">
                <a:latin typeface="Calibri"/>
                <a:cs typeface="Calibri"/>
              </a:rPr>
              <a:t>زيادة الإجماع على أن الصين تسعى للهيمنة على منطقة المحيطين الهندي والهادئ؛ تكمن الاختلافات التحليلية في الغالب فيما إذا كان هذا سيتضمن جهدًا تدخليًا للإدارة التفصيلية للمنطقة أو مجال نفوذ أكثر مرونة حيث تسعى الصين إلى استخدام حق النقض (الفيتو) على الإجراءات التي قد تضر بمصالحها الأمنية.</a:t>
            </a:r>
          </a:p>
          <a:p>
            <a:pPr marL="240665" marR="5080" indent="-227965" algn="just" rtl="1">
              <a:buFont typeface="Arial"/>
              <a:buChar char="•"/>
              <a:tabLst>
                <a:tab pos="240665" algn="l"/>
                <a:tab pos="241300" algn="l"/>
              </a:tabLst>
            </a:pPr>
            <a:r>
              <a:rPr lang="ar-EG" spc="-5" dirty="0">
                <a:latin typeface="Calibri"/>
                <a:cs typeface="Calibri"/>
              </a:rPr>
              <a:t>يوجد اتفاق على أن بكين تسعى إلى تأثير أكبر على القواعد والمعايير والمؤسسات العالمية، ولكن هناك خلاف حول نطاق وإلحاح طموحات الصين وقدرتها المحتملة على تحقيقها.</a:t>
            </a:r>
          </a:p>
        </p:txBody>
      </p:sp>
      <p:sp>
        <p:nvSpPr>
          <p:cNvPr id="9" name="object 9"/>
          <p:cNvSpPr/>
          <p:nvPr/>
        </p:nvSpPr>
        <p:spPr>
          <a:xfrm>
            <a:off x="0" y="6338315"/>
            <a:ext cx="12192000" cy="520065"/>
          </a:xfrm>
          <a:custGeom>
            <a:avLst/>
            <a:gdLst/>
            <a:ahLst/>
            <a:cxnLst/>
            <a:rect l="l" t="t" r="r" b="b"/>
            <a:pathLst>
              <a:path w="12192000" h="520065">
                <a:moveTo>
                  <a:pt x="0" y="519684"/>
                </a:moveTo>
                <a:lnTo>
                  <a:pt x="12192000" y="519684"/>
                </a:lnTo>
                <a:lnTo>
                  <a:pt x="12192000" y="0"/>
                </a:lnTo>
                <a:lnTo>
                  <a:pt x="0" y="0"/>
                </a:lnTo>
                <a:lnTo>
                  <a:pt x="0" y="519684"/>
                </a:lnTo>
                <a:close/>
              </a:path>
            </a:pathLst>
          </a:custGeom>
          <a:solidFill>
            <a:srgbClr val="ED7D31"/>
          </a:solidFill>
        </p:spPr>
        <p:txBody>
          <a:bodyPr wrap="square" lIns="0" tIns="0" rIns="0" bIns="0" rtlCol="0"/>
          <a:lstStyle/>
          <a:p>
            <a:endParaRPr/>
          </a:p>
        </p:txBody>
      </p:sp>
      <p:sp>
        <p:nvSpPr>
          <p:cNvPr id="10" name="object 10"/>
          <p:cNvSpPr/>
          <p:nvPr/>
        </p:nvSpPr>
        <p:spPr>
          <a:xfrm>
            <a:off x="0" y="6338315"/>
            <a:ext cx="12192000" cy="520065"/>
          </a:xfrm>
          <a:custGeom>
            <a:avLst/>
            <a:gdLst/>
            <a:ahLst/>
            <a:cxnLst/>
            <a:rect l="l" t="t" r="r" b="b"/>
            <a:pathLst>
              <a:path w="12192000" h="520065">
                <a:moveTo>
                  <a:pt x="0" y="0"/>
                </a:moveTo>
                <a:lnTo>
                  <a:pt x="12192000" y="0"/>
                </a:lnTo>
                <a:lnTo>
                  <a:pt x="12192000" y="519684"/>
                </a:lnTo>
              </a:path>
            </a:pathLst>
          </a:custGeom>
          <a:ln w="12191">
            <a:solidFill>
              <a:srgbClr val="ED7D31"/>
            </a:solidFill>
          </a:ln>
        </p:spPr>
        <p:txBody>
          <a:bodyPr wrap="square" lIns="0" tIns="0" rIns="0" bIns="0" rtlCol="0"/>
          <a:lstStyle/>
          <a:p>
            <a:endParaRPr/>
          </a:p>
        </p:txBody>
      </p:sp>
      <p:sp>
        <p:nvSpPr>
          <p:cNvPr id="11" name="object 11"/>
          <p:cNvSpPr/>
          <p:nvPr/>
        </p:nvSpPr>
        <p:spPr>
          <a:xfrm>
            <a:off x="120395" y="182880"/>
            <a:ext cx="755904" cy="996695"/>
          </a:xfrm>
          <a:prstGeom prst="rect">
            <a:avLst/>
          </a:prstGeom>
          <a:blipFill>
            <a:blip r:embed="rId2" cstate="print"/>
            <a:stretch>
              <a:fillRect/>
            </a:stretch>
          </a:blipFill>
        </p:spPr>
        <p:txBody>
          <a:bodyPr wrap="square" lIns="0" tIns="0" rIns="0" bIns="0" rtlCol="0"/>
          <a:lstStyle/>
          <a:p>
            <a:endParaRPr/>
          </a:p>
        </p:txBody>
      </p:sp>
      <p:sp>
        <p:nvSpPr>
          <p:cNvPr id="12" name="object 12"/>
          <p:cNvSpPr/>
          <p:nvPr/>
        </p:nvSpPr>
        <p:spPr>
          <a:xfrm>
            <a:off x="11245595" y="271272"/>
            <a:ext cx="679757" cy="973872"/>
          </a:xfrm>
          <a:prstGeom prst="rect">
            <a:avLst/>
          </a:prstGeom>
          <a:blipFill>
            <a:blip r:embed="rId3" cstate="print"/>
            <a:stretch>
              <a:fillRect/>
            </a:stretch>
          </a:blipFill>
        </p:spPr>
        <p:txBody>
          <a:bodyPr wrap="square" lIns="0" tIns="0" rIns="0" bIns="0" rtlCol="0"/>
          <a:lstStyle/>
          <a:p>
            <a:endParaRPr/>
          </a:p>
        </p:txBody>
      </p:sp>
      <p:sp>
        <p:nvSpPr>
          <p:cNvPr id="17" name="object 17"/>
          <p:cNvSpPr/>
          <p:nvPr/>
        </p:nvSpPr>
        <p:spPr>
          <a:xfrm>
            <a:off x="7489371" y="1327150"/>
            <a:ext cx="0" cy="1239520"/>
          </a:xfrm>
          <a:custGeom>
            <a:avLst/>
            <a:gdLst/>
            <a:ahLst/>
            <a:cxnLst/>
            <a:rect l="l" t="t" r="r" b="b"/>
            <a:pathLst>
              <a:path h="1239520">
                <a:moveTo>
                  <a:pt x="0" y="0"/>
                </a:moveTo>
                <a:lnTo>
                  <a:pt x="0" y="1239380"/>
                </a:lnTo>
              </a:path>
            </a:pathLst>
          </a:custGeom>
          <a:ln w="12700">
            <a:solidFill>
              <a:srgbClr val="FFFFFF"/>
            </a:solidFill>
          </a:ln>
        </p:spPr>
        <p:txBody>
          <a:bodyPr wrap="square" lIns="0" tIns="0" rIns="0" bIns="0" rtlCol="0"/>
          <a:lstStyle/>
          <a:p>
            <a:endParaRPr/>
          </a:p>
        </p:txBody>
      </p:sp>
      <p:sp>
        <p:nvSpPr>
          <p:cNvPr id="18" name="object 18"/>
          <p:cNvSpPr/>
          <p:nvPr/>
        </p:nvSpPr>
        <p:spPr>
          <a:xfrm>
            <a:off x="11947071" y="1327150"/>
            <a:ext cx="0" cy="1239520"/>
          </a:xfrm>
          <a:custGeom>
            <a:avLst/>
            <a:gdLst/>
            <a:ahLst/>
            <a:cxnLst/>
            <a:rect l="l" t="t" r="r" b="b"/>
            <a:pathLst>
              <a:path h="1239520">
                <a:moveTo>
                  <a:pt x="0" y="0"/>
                </a:moveTo>
                <a:lnTo>
                  <a:pt x="0" y="1239380"/>
                </a:lnTo>
              </a:path>
            </a:pathLst>
          </a:custGeom>
          <a:ln w="12700">
            <a:solidFill>
              <a:srgbClr val="FFFFFF"/>
            </a:solidFill>
          </a:ln>
        </p:spPr>
        <p:txBody>
          <a:bodyPr wrap="square" lIns="0" tIns="0" rIns="0" bIns="0" rtlCol="0"/>
          <a:lstStyle/>
          <a:p>
            <a:endParaRPr/>
          </a:p>
        </p:txBody>
      </p:sp>
      <p:sp>
        <p:nvSpPr>
          <p:cNvPr id="19" name="object 19"/>
          <p:cNvSpPr/>
          <p:nvPr/>
        </p:nvSpPr>
        <p:spPr>
          <a:xfrm>
            <a:off x="7483021" y="1333500"/>
            <a:ext cx="4470400" cy="0"/>
          </a:xfrm>
          <a:custGeom>
            <a:avLst/>
            <a:gdLst/>
            <a:ahLst/>
            <a:cxnLst/>
            <a:rect l="l" t="t" r="r" b="b"/>
            <a:pathLst>
              <a:path w="4470400">
                <a:moveTo>
                  <a:pt x="0" y="0"/>
                </a:moveTo>
                <a:lnTo>
                  <a:pt x="4470400" y="0"/>
                </a:lnTo>
              </a:path>
            </a:pathLst>
          </a:custGeom>
          <a:ln w="12700">
            <a:solidFill>
              <a:srgbClr val="FFFFFF"/>
            </a:solidFill>
          </a:ln>
        </p:spPr>
        <p:txBody>
          <a:bodyPr wrap="square" lIns="0" tIns="0" rIns="0" bIns="0" rtlCol="0"/>
          <a:lstStyle/>
          <a:p>
            <a:endParaRPr/>
          </a:p>
        </p:txBody>
      </p:sp>
      <p:sp>
        <p:nvSpPr>
          <p:cNvPr id="29" name="object 29"/>
          <p:cNvSpPr/>
          <p:nvPr/>
        </p:nvSpPr>
        <p:spPr>
          <a:xfrm>
            <a:off x="1412749" y="2825163"/>
            <a:ext cx="1903475" cy="1199387"/>
          </a:xfrm>
          <a:prstGeom prst="rect">
            <a:avLst/>
          </a:prstGeom>
          <a:blipFill>
            <a:blip r:embed="rId4" cstate="print"/>
            <a:stretch>
              <a:fillRect/>
            </a:stretch>
          </a:blipFill>
        </p:spPr>
        <p:txBody>
          <a:bodyPr wrap="square" lIns="0" tIns="0" rIns="0" bIns="0" rtlCol="0"/>
          <a:lstStyle/>
          <a:p>
            <a:endParaRPr/>
          </a:p>
        </p:txBody>
      </p:sp>
      <p:sp>
        <p:nvSpPr>
          <p:cNvPr id="30" name="object 30"/>
          <p:cNvSpPr/>
          <p:nvPr/>
        </p:nvSpPr>
        <p:spPr>
          <a:xfrm>
            <a:off x="1403604" y="2820336"/>
            <a:ext cx="1912620" cy="1209040"/>
          </a:xfrm>
          <a:custGeom>
            <a:avLst/>
            <a:gdLst/>
            <a:ahLst/>
            <a:cxnLst/>
            <a:rect l="l" t="t" r="r" b="b"/>
            <a:pathLst>
              <a:path w="1912620" h="1209039">
                <a:moveTo>
                  <a:pt x="0" y="0"/>
                </a:moveTo>
                <a:lnTo>
                  <a:pt x="1912620" y="0"/>
                </a:lnTo>
                <a:lnTo>
                  <a:pt x="1912620" y="1208532"/>
                </a:lnTo>
                <a:lnTo>
                  <a:pt x="0" y="1208532"/>
                </a:lnTo>
                <a:lnTo>
                  <a:pt x="0" y="0"/>
                </a:lnTo>
                <a:close/>
              </a:path>
            </a:pathLst>
          </a:custGeom>
          <a:ln w="9144">
            <a:solidFill>
              <a:srgbClr val="000000"/>
            </a:solidFill>
          </a:ln>
        </p:spPr>
        <p:txBody>
          <a:bodyPr wrap="square" lIns="0" tIns="0" rIns="0" bIns="0" rtlCol="0"/>
          <a:lstStyle/>
          <a:p>
            <a:endParaRPr/>
          </a:p>
        </p:txBody>
      </p:sp>
      <p:sp>
        <p:nvSpPr>
          <p:cNvPr id="31" name="object 31"/>
          <p:cNvSpPr/>
          <p:nvPr/>
        </p:nvSpPr>
        <p:spPr>
          <a:xfrm>
            <a:off x="202631" y="4310309"/>
            <a:ext cx="1932431" cy="1644395"/>
          </a:xfrm>
          <a:prstGeom prst="rect">
            <a:avLst/>
          </a:prstGeom>
          <a:blipFill>
            <a:blip r:embed="rId5" cstate="print"/>
            <a:stretch>
              <a:fillRect/>
            </a:stretch>
          </a:blipFill>
        </p:spPr>
        <p:txBody>
          <a:bodyPr wrap="square" lIns="0" tIns="0" rIns="0" bIns="0" rtlCol="0"/>
          <a:lstStyle/>
          <a:p>
            <a:endParaRPr/>
          </a:p>
        </p:txBody>
      </p:sp>
      <p:sp>
        <p:nvSpPr>
          <p:cNvPr id="32" name="object 32"/>
          <p:cNvSpPr/>
          <p:nvPr/>
        </p:nvSpPr>
        <p:spPr>
          <a:xfrm>
            <a:off x="2239543" y="4325010"/>
            <a:ext cx="1764791" cy="1639823"/>
          </a:xfrm>
          <a:prstGeom prst="rect">
            <a:avLst/>
          </a:prstGeom>
          <a:blipFill>
            <a:blip r:embed="rId6" cstate="print"/>
            <a:stretch>
              <a:fillRect/>
            </a:stretch>
          </a:blipFill>
        </p:spPr>
        <p:txBody>
          <a:bodyPr wrap="square" lIns="0" tIns="0" rIns="0" bIns="0" rtlCol="0"/>
          <a:lstStyle/>
          <a:p>
            <a:endParaRPr/>
          </a:p>
        </p:txBody>
      </p:sp>
      <p:sp>
        <p:nvSpPr>
          <p:cNvPr id="33" name="object 33"/>
          <p:cNvSpPr txBox="1">
            <a:spLocks noGrp="1"/>
          </p:cNvSpPr>
          <p:nvPr>
            <p:ph type="ftr" sz="quarter" idx="5"/>
          </p:nvPr>
        </p:nvSpPr>
        <p:spPr>
          <a:xfrm>
            <a:off x="1" y="6466459"/>
            <a:ext cx="12192000" cy="276999"/>
          </a:xfrm>
          <a:prstGeom prst="rect">
            <a:avLst/>
          </a:prstGeom>
        </p:spPr>
        <p:txBody>
          <a:bodyPr vert="horz" wrap="square" lIns="0" tIns="0" rIns="0" bIns="0" rtlCol="0">
            <a:spAutoFit/>
          </a:bodyPr>
          <a:lstStyle/>
          <a:p>
            <a:pPr algn="ctr" rtl="1"/>
            <a:r>
              <a:rPr lang="ar-KW" b="1" dirty="0"/>
              <a:t>تصور حقبة جديدة من </a:t>
            </a:r>
            <a:r>
              <a:rPr lang="ar-EG" b="1" dirty="0"/>
              <a:t>تنافس</a:t>
            </a:r>
            <a:r>
              <a:rPr lang="ar-KW" b="1" dirty="0"/>
              <a:t> القوى العظمى</a:t>
            </a:r>
            <a:endParaRPr lang="en-US" b="1" dirty="0"/>
          </a:p>
        </p:txBody>
      </p:sp>
      <p:sp>
        <p:nvSpPr>
          <p:cNvPr id="34" name="object 3">
            <a:extLst>
              <a:ext uri="{FF2B5EF4-FFF2-40B4-BE49-F238E27FC236}">
                <a16:creationId xmlns:a16="http://schemas.microsoft.com/office/drawing/2014/main" id="{8B755855-11B8-42D4-BC34-CBF7555E2684}"/>
              </a:ext>
            </a:extLst>
          </p:cNvPr>
          <p:cNvSpPr txBox="1">
            <a:spLocks noGrp="1"/>
          </p:cNvSpPr>
          <p:nvPr>
            <p:ph type="title"/>
          </p:nvPr>
        </p:nvSpPr>
        <p:spPr>
          <a:xfrm>
            <a:off x="1140553" y="39988"/>
            <a:ext cx="9461913" cy="1320874"/>
          </a:xfrm>
          <a:prstGeom prst="rect">
            <a:avLst/>
          </a:prstGeom>
          <a:solidFill>
            <a:schemeClr val="bg1"/>
          </a:solidFill>
        </p:spPr>
        <p:txBody>
          <a:bodyPr vert="horz" wrap="square" lIns="0" tIns="88900" rIns="0" bIns="0" rtlCol="0">
            <a:spAutoFit/>
          </a:bodyPr>
          <a:lstStyle/>
          <a:p>
            <a:pPr marL="3869054" marR="5080" indent="-3116580" algn="r" rtl="1">
              <a:lnSpc>
                <a:spcPts val="4750"/>
              </a:lnSpc>
              <a:spcBef>
                <a:spcPts val="700"/>
              </a:spcBef>
            </a:pPr>
            <a:r>
              <a:rPr lang="ar-KW" b="1" spc="-50" dirty="0">
                <a:effectLst>
                  <a:outerShdw blurRad="38100" dist="38100" dir="2700000" algn="tl">
                    <a:srgbClr val="000000">
                      <a:alpha val="43137"/>
                    </a:srgbClr>
                  </a:outerShdw>
                </a:effectLst>
              </a:rPr>
              <a:t>استراتيجيات ومسارات القوى العظمى: </a:t>
            </a:r>
            <a:br>
              <a:rPr lang="ar-EG" b="1" spc="-50" dirty="0">
                <a:effectLst>
                  <a:outerShdw blurRad="38100" dist="38100" dir="2700000" algn="tl">
                    <a:srgbClr val="000000">
                      <a:alpha val="43137"/>
                    </a:srgbClr>
                  </a:outerShdw>
                </a:effectLst>
              </a:rPr>
            </a:br>
            <a:r>
              <a:rPr lang="ar-EG" b="1" spc="-50" dirty="0">
                <a:effectLst>
                  <a:outerShdw blurRad="38100" dist="38100" dir="2700000" algn="tl">
                    <a:srgbClr val="000000">
                      <a:alpha val="43137"/>
                    </a:srgbClr>
                  </a:outerShdw>
                </a:effectLst>
              </a:rPr>
              <a:t>الصين</a:t>
            </a:r>
            <a:r>
              <a:rPr lang="ar-KW" b="1" spc="-50" dirty="0">
                <a:effectLst>
                  <a:outerShdw blurRad="38100" dist="38100" dir="2700000" algn="tl">
                    <a:srgbClr val="000000">
                      <a:alpha val="43137"/>
                    </a:srgbClr>
                  </a:outerShdw>
                </a:effectLst>
              </a:rPr>
              <a:t> (</a:t>
            </a:r>
            <a:r>
              <a:rPr lang="ar-EG" b="1" spc="-50" dirty="0">
                <a:effectLst>
                  <a:outerShdw blurRad="38100" dist="38100" dir="2700000" algn="tl">
                    <a:srgbClr val="000000">
                      <a:alpha val="43137"/>
                    </a:srgbClr>
                  </a:outerShdw>
                </a:effectLst>
              </a:rPr>
              <a:t>1</a:t>
            </a:r>
            <a:r>
              <a:rPr lang="ar-KW" b="1" spc="-50" dirty="0">
                <a:effectLst>
                  <a:outerShdw blurRad="38100" dist="38100" dir="2700000" algn="tl">
                    <a:srgbClr val="000000">
                      <a:alpha val="43137"/>
                    </a:srgbClr>
                  </a:outerShdw>
                </a:effectLst>
              </a:rPr>
              <a:t>)</a:t>
            </a:r>
            <a:endParaRPr b="1" spc="-30" dirty="0">
              <a:effectLst>
                <a:outerShdw blurRad="38100" dist="38100" dir="2700000" algn="tl">
                  <a:srgbClr val="000000">
                    <a:alpha val="43137"/>
                  </a:srgbClr>
                </a:outerShdw>
              </a:effectLst>
            </a:endParaRPr>
          </a:p>
        </p:txBody>
      </p:sp>
      <p:graphicFrame>
        <p:nvGraphicFramePr>
          <p:cNvPr id="35" name="Table 34">
            <a:extLst>
              <a:ext uri="{FF2B5EF4-FFF2-40B4-BE49-F238E27FC236}">
                <a16:creationId xmlns:a16="http://schemas.microsoft.com/office/drawing/2014/main" id="{2CE509BC-B289-4CA7-A1BE-145EFF168DBD}"/>
              </a:ext>
            </a:extLst>
          </p:cNvPr>
          <p:cNvGraphicFramePr>
            <a:graphicFrameLocks noGrp="1"/>
          </p:cNvGraphicFramePr>
          <p:nvPr>
            <p:extLst>
              <p:ext uri="{D42A27DB-BD31-4B8C-83A1-F6EECF244321}">
                <p14:modId xmlns:p14="http://schemas.microsoft.com/office/powerpoint/2010/main" val="948019259"/>
              </p:ext>
            </p:extLst>
          </p:nvPr>
        </p:nvGraphicFramePr>
        <p:xfrm>
          <a:off x="202631" y="1450954"/>
          <a:ext cx="4425354" cy="1249680"/>
        </p:xfrm>
        <a:graphic>
          <a:graphicData uri="http://schemas.openxmlformats.org/drawingml/2006/table">
            <a:tbl>
              <a:tblPr rtl="1" firstRow="1" bandRow="1">
                <a:tableStyleId>{5C22544A-7EE6-4342-B048-85BDC9FD1C3A}</a:tableStyleId>
              </a:tblPr>
              <a:tblGrid>
                <a:gridCol w="4425354">
                  <a:extLst>
                    <a:ext uri="{9D8B030D-6E8A-4147-A177-3AD203B41FA5}">
                      <a16:colId xmlns:a16="http://schemas.microsoft.com/office/drawing/2014/main" val="20000"/>
                    </a:ext>
                  </a:extLst>
                </a:gridCol>
              </a:tblGrid>
              <a:tr h="293382">
                <a:tc>
                  <a:txBody>
                    <a:bodyPr/>
                    <a:lstStyle/>
                    <a:p>
                      <a:pPr marL="285750" indent="-285750" algn="r" rtl="1">
                        <a:buFont typeface="Arial" panose="020B0604020202020204" pitchFamily="34" charset="0"/>
                        <a:buChar char="•"/>
                      </a:pPr>
                      <a:r>
                        <a:rPr lang="ar-EG" sz="1600" i="1" dirty="0">
                          <a:effectLst>
                            <a:outerShdw blurRad="38100" dist="38100" dir="2700000" algn="tl">
                              <a:srgbClr val="000000">
                                <a:alpha val="43137"/>
                              </a:srgbClr>
                            </a:outerShdw>
                          </a:effectLst>
                        </a:rPr>
                        <a:t>قدرات غير عادية</a:t>
                      </a:r>
                      <a:endParaRPr lang="en-US" sz="1600" i="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409931">
                <a:tc>
                  <a:txBody>
                    <a:bodyPr/>
                    <a:lstStyle/>
                    <a:p>
                      <a:pPr marL="285750" indent="-285750" algn="r" rtl="1">
                        <a:buFont typeface="Arial" panose="020B0604020202020204" pitchFamily="34" charset="0"/>
                        <a:buChar char="•"/>
                      </a:pPr>
                      <a:r>
                        <a:rPr lang="ar-EG" sz="1600" i="1" kern="1200" dirty="0">
                          <a:solidFill>
                            <a:schemeClr val="tx1">
                              <a:lumMod val="50000"/>
                              <a:lumOff val="50000"/>
                            </a:schemeClr>
                          </a:solidFill>
                          <a:effectLst>
                            <a:outerShdw blurRad="38100" dist="38100" dir="2700000" algn="tl">
                              <a:srgbClr val="000000">
                                <a:alpha val="43137"/>
                              </a:srgbClr>
                            </a:outerShdw>
                          </a:effectLst>
                          <a:latin typeface="+mn-lt"/>
                          <a:ea typeface="+mn-ea"/>
                          <a:cs typeface="+mn-cs"/>
                        </a:rPr>
                        <a:t>ت</a:t>
                      </a:r>
                      <a:r>
                        <a:rPr lang="ar-KW" sz="1600" i="1" kern="1200" dirty="0">
                          <a:solidFill>
                            <a:schemeClr val="tx1">
                              <a:lumMod val="50000"/>
                              <a:lumOff val="50000"/>
                            </a:schemeClr>
                          </a:solidFill>
                          <a:effectLst>
                            <a:outerShdw blurRad="38100" dist="38100" dir="2700000" algn="tl">
                              <a:srgbClr val="000000">
                                <a:alpha val="43137"/>
                              </a:srgbClr>
                            </a:outerShdw>
                          </a:effectLst>
                          <a:latin typeface="+mn-lt"/>
                          <a:ea typeface="+mn-ea"/>
                          <a:cs typeface="+mn-cs"/>
                        </a:rPr>
                        <a:t>ستخدم تلك القدرات لتحقيق مصالح واسعة خارج الجوار المباشر</a:t>
                      </a:r>
                      <a:endParaRPr lang="en-US" sz="1600" i="1" dirty="0">
                        <a:solidFill>
                          <a:schemeClr val="tx1">
                            <a:lumMod val="50000"/>
                            <a:lumOff val="50000"/>
                          </a:schemeClr>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1"/>
                  </a:ext>
                </a:extLst>
              </a:tr>
              <a:tr h="293382">
                <a:tc>
                  <a:txBody>
                    <a:bodyPr/>
                    <a:lstStyle/>
                    <a:p>
                      <a:pPr marL="285750" indent="-285750" algn="r" rtl="1">
                        <a:buFont typeface="Arial" panose="020B0604020202020204" pitchFamily="34" charset="0"/>
                        <a:buChar char="•"/>
                      </a:pPr>
                      <a:r>
                        <a:rPr lang="ar-KW" sz="1600" i="1" kern="1200" dirty="0">
                          <a:solidFill>
                            <a:schemeClr val="tx1"/>
                          </a:solidFill>
                          <a:effectLst>
                            <a:outerShdw blurRad="38100" dist="38100" dir="2700000" algn="tl">
                              <a:srgbClr val="000000">
                                <a:alpha val="43137"/>
                              </a:srgbClr>
                            </a:outerShdw>
                          </a:effectLst>
                          <a:latin typeface="+mn-lt"/>
                          <a:ea typeface="+mn-ea"/>
                          <a:cs typeface="+mn-cs"/>
                        </a:rPr>
                        <a:t>تعتبرها الدول الأخرى</a:t>
                      </a:r>
                      <a:r>
                        <a:rPr lang="ar-EG" sz="1600" i="1" kern="1200" dirty="0">
                          <a:solidFill>
                            <a:schemeClr val="tx1"/>
                          </a:solidFill>
                          <a:effectLst>
                            <a:outerShdw blurRad="38100" dist="38100" dir="2700000" algn="tl">
                              <a:srgbClr val="000000">
                                <a:alpha val="43137"/>
                              </a:srgbClr>
                            </a:outerShdw>
                          </a:effectLst>
                          <a:latin typeface="+mn-lt"/>
                          <a:ea typeface="+mn-ea"/>
                          <a:cs typeface="+mn-cs"/>
                        </a:rPr>
                        <a:t> قوة كبيرة</a:t>
                      </a:r>
                      <a:endParaRPr lang="en-US" sz="1200" i="1" dirty="0">
                        <a:solidFill>
                          <a:schemeClr val="tx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13"/>
          <p:cNvSpPr txBox="1"/>
          <p:nvPr/>
        </p:nvSpPr>
        <p:spPr>
          <a:xfrm>
            <a:off x="3422858" y="1462089"/>
            <a:ext cx="8693592" cy="4383892"/>
          </a:xfrm>
          <a:prstGeom prst="rect">
            <a:avLst/>
          </a:prstGeom>
        </p:spPr>
        <p:txBody>
          <a:bodyPr vert="horz" wrap="square" lIns="0" tIns="13335" rIns="0" bIns="0" rtlCol="0">
            <a:spAutoFit/>
          </a:bodyPr>
          <a:lstStyle/>
          <a:p>
            <a:pPr marL="241300" indent="-228600" algn="just" rtl="1">
              <a:lnSpc>
                <a:spcPct val="100000"/>
              </a:lnSpc>
              <a:buFont typeface="Arial"/>
              <a:buChar char="•"/>
              <a:tabLst>
                <a:tab pos="241300" algn="l"/>
              </a:tabLst>
            </a:pPr>
            <a:r>
              <a:rPr lang="ar-KW" sz="3200" b="1" spc="-20" dirty="0">
                <a:solidFill>
                  <a:srgbClr val="2E75B6"/>
                </a:solidFill>
                <a:latin typeface="Sakkal Majalla" panose="02000000000000000000" pitchFamily="2" charset="-78"/>
                <a:cs typeface="Sakkal Majalla" panose="02000000000000000000" pitchFamily="2" charset="-78"/>
              </a:rPr>
              <a:t>دولة </a:t>
            </a:r>
            <a:r>
              <a:rPr lang="ar-EG" sz="3200" b="1" spc="-20" dirty="0">
                <a:solidFill>
                  <a:srgbClr val="2E75B6"/>
                </a:solidFill>
                <a:latin typeface="Sakkal Majalla" panose="02000000000000000000" pitchFamily="2" charset="-78"/>
                <a:cs typeface="Sakkal Majalla" panose="02000000000000000000" pitchFamily="2" charset="-78"/>
              </a:rPr>
              <a:t>استبدادية يحكمها حزب واحد</a:t>
            </a:r>
            <a:r>
              <a:rPr lang="ar-KW" sz="3200" b="1" spc="-20" dirty="0">
                <a:solidFill>
                  <a:srgbClr val="2E75B6"/>
                </a:solidFill>
                <a:latin typeface="Sakkal Majalla" panose="02000000000000000000" pitchFamily="2" charset="-78"/>
                <a:cs typeface="Sakkal Majalla" panose="02000000000000000000" pitchFamily="2" charset="-78"/>
              </a:rPr>
              <a:t> </a:t>
            </a:r>
            <a:r>
              <a:rPr lang="ar-KW" sz="2800" dirty="0">
                <a:latin typeface="Sakkal Majalla" panose="02000000000000000000" pitchFamily="2" charset="-78"/>
                <a:cs typeface="Sakkal Majalla" panose="02000000000000000000" pitchFamily="2" charset="-78"/>
              </a:rPr>
              <a:t>(الدور الرئيسي للحزب الشيوعي الصيني)</a:t>
            </a:r>
          </a:p>
          <a:p>
            <a:pPr marL="241300" indent="-228600" algn="just" rtl="1">
              <a:lnSpc>
                <a:spcPct val="100000"/>
              </a:lnSpc>
              <a:buFont typeface="Arial"/>
              <a:buChar char="•"/>
              <a:tabLst>
                <a:tab pos="241300" algn="l"/>
              </a:tabLst>
            </a:pPr>
            <a:r>
              <a:rPr lang="ar-KW" sz="2800" dirty="0">
                <a:latin typeface="Sakkal Majalla" panose="02000000000000000000" pitchFamily="2" charset="-78"/>
                <a:cs typeface="Sakkal Majalla" panose="02000000000000000000" pitchFamily="2" charset="-78"/>
              </a:rPr>
              <a:t>"</a:t>
            </a:r>
            <a:r>
              <a:rPr lang="ar-KW" sz="3200" i="1" dirty="0">
                <a:solidFill>
                  <a:srgbClr val="0070C0"/>
                </a:solidFill>
                <a:latin typeface="Sakkal Majalla" panose="02000000000000000000" pitchFamily="2" charset="-78"/>
                <a:cs typeface="Sakkal Majalla" panose="02000000000000000000" pitchFamily="2" charset="-78"/>
              </a:rPr>
              <a:t>مجتمع المصير المشترك</a:t>
            </a:r>
            <a:r>
              <a:rPr lang="ar-KW" sz="2800" dirty="0">
                <a:latin typeface="Sakkal Majalla" panose="02000000000000000000" pitchFamily="2" charset="-78"/>
                <a:cs typeface="Sakkal Majalla" panose="02000000000000000000" pitchFamily="2" charset="-78"/>
              </a:rPr>
              <a:t>" (</a:t>
            </a:r>
            <a:r>
              <a:rPr lang="ar-KW" sz="3200" i="1" dirty="0">
                <a:solidFill>
                  <a:srgbClr val="0070C0"/>
                </a:solidFill>
                <a:latin typeface="Sakkal Majalla" panose="02000000000000000000" pitchFamily="2" charset="-78"/>
                <a:cs typeface="Sakkal Majalla" panose="02000000000000000000" pitchFamily="2" charset="-78"/>
              </a:rPr>
              <a:t>غامض</a:t>
            </a:r>
            <a:r>
              <a:rPr lang="ar-KW" sz="2800" dirty="0">
                <a:latin typeface="Sakkal Majalla" panose="02000000000000000000" pitchFamily="2" charset="-78"/>
                <a:cs typeface="Sakkal Majalla" panose="02000000000000000000" pitchFamily="2" charset="-78"/>
              </a:rPr>
              <a:t>) مع سيادة الدولة والنظام الجماعي وحقوق الإنسان المحدودة</a:t>
            </a:r>
          </a:p>
          <a:p>
            <a:pPr marL="241300" indent="-228600" algn="just" rtl="1">
              <a:lnSpc>
                <a:spcPct val="100000"/>
              </a:lnSpc>
              <a:buFont typeface="Arial"/>
              <a:buChar char="•"/>
              <a:tabLst>
                <a:tab pos="241300" algn="l"/>
              </a:tabLst>
            </a:pPr>
            <a:r>
              <a:rPr lang="ar-KW" sz="3200" b="1" spc="-15" dirty="0">
                <a:solidFill>
                  <a:srgbClr val="0070C0"/>
                </a:solidFill>
                <a:latin typeface="Sakkal Majalla" panose="02000000000000000000" pitchFamily="2" charset="-78"/>
                <a:cs typeface="Sakkal Majalla" panose="02000000000000000000" pitchFamily="2" charset="-78"/>
              </a:rPr>
              <a:t>رقابة الدولة </a:t>
            </a:r>
            <a:r>
              <a:rPr lang="ar-KW" sz="2800" dirty="0">
                <a:latin typeface="Sakkal Majalla" panose="02000000000000000000" pitchFamily="2" charset="-78"/>
                <a:cs typeface="Sakkal Majalla" panose="02000000000000000000" pitchFamily="2" charset="-78"/>
              </a:rPr>
              <a:t>وقيود السيادة الإلكترونية؛ الدعاية الخارجية المتزايدة ("</a:t>
            </a:r>
            <a:r>
              <a:rPr lang="ar-KW" sz="3200" b="1" spc="-10" dirty="0">
                <a:solidFill>
                  <a:srgbClr val="0070C0"/>
                </a:solidFill>
                <a:latin typeface="Sakkal Majalla" panose="02000000000000000000" pitchFamily="2" charset="-78"/>
                <a:cs typeface="Sakkal Majalla" panose="02000000000000000000" pitchFamily="2" charset="-78"/>
              </a:rPr>
              <a:t>جدار الحماية العظيم</a:t>
            </a:r>
            <a:r>
              <a:rPr lang="ar-KW" sz="2800" dirty="0">
                <a:latin typeface="Sakkal Majalla" panose="02000000000000000000" pitchFamily="2" charset="-78"/>
                <a:cs typeface="Sakkal Majalla" panose="02000000000000000000" pitchFamily="2" charset="-78"/>
              </a:rPr>
              <a:t>" للصين)</a:t>
            </a:r>
          </a:p>
          <a:p>
            <a:pPr marL="241300" indent="-228600" algn="just" rtl="1">
              <a:lnSpc>
                <a:spcPct val="100000"/>
              </a:lnSpc>
              <a:buFont typeface="Arial"/>
              <a:buChar char="•"/>
              <a:tabLst>
                <a:tab pos="241300" algn="l"/>
              </a:tabLst>
            </a:pPr>
            <a:r>
              <a:rPr lang="ar-EG" sz="2800" dirty="0">
                <a:latin typeface="Sakkal Majalla" panose="02000000000000000000" pitchFamily="2" charset="-78"/>
                <a:cs typeface="Sakkal Majalla" panose="02000000000000000000" pitchFamily="2" charset="-78"/>
              </a:rPr>
              <a:t>قوات ب</a:t>
            </a:r>
            <a:r>
              <a:rPr lang="ar-KW" sz="2800" dirty="0">
                <a:latin typeface="Sakkal Majalla" panose="02000000000000000000" pitchFamily="2" charset="-78"/>
                <a:cs typeface="Sakkal Majalla" panose="02000000000000000000" pitchFamily="2" charset="-78"/>
              </a:rPr>
              <a:t>تكنولوجيا</a:t>
            </a:r>
            <a:r>
              <a:rPr lang="ar-EG" sz="2800" dirty="0">
                <a:latin typeface="Sakkal Majalla" panose="02000000000000000000" pitchFamily="2" charset="-78"/>
                <a:cs typeface="Sakkal Majalla" panose="02000000000000000000" pitchFamily="2" charset="-78"/>
              </a:rPr>
              <a:t> محسنة،</a:t>
            </a:r>
            <a:r>
              <a:rPr lang="ar-KW"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وعدد كبير،</a:t>
            </a:r>
            <a:r>
              <a:rPr lang="ar-KW"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و</a:t>
            </a:r>
            <a:r>
              <a:rPr lang="ar-KW" sz="2800" dirty="0">
                <a:latin typeface="Sakkal Majalla" panose="02000000000000000000" pitchFamily="2" charset="-78"/>
                <a:cs typeface="Sakkal Majalla" panose="02000000000000000000" pitchFamily="2" charset="-78"/>
              </a:rPr>
              <a:t>نظامية؛ </a:t>
            </a:r>
            <a:r>
              <a:rPr lang="ar-KW" sz="3200" spc="-5" dirty="0">
                <a:solidFill>
                  <a:srgbClr val="0070C0"/>
                </a:solidFill>
                <a:latin typeface="Sakkal Majalla" panose="02000000000000000000" pitchFamily="2" charset="-78"/>
                <a:cs typeface="Sakkal Majalla" panose="02000000000000000000" pitchFamily="2" charset="-78"/>
              </a:rPr>
              <a:t>التوسع التدريجي لقابلية الانتشار الإقليمية </a:t>
            </a:r>
            <a:r>
              <a:rPr lang="ar-KW" sz="2800" dirty="0">
                <a:latin typeface="Sakkal Majalla" panose="02000000000000000000" pitchFamily="2" charset="-78"/>
                <a:cs typeface="Sakkal Majalla" panose="02000000000000000000" pitchFamily="2" charset="-78"/>
              </a:rPr>
              <a:t>("</a:t>
            </a:r>
            <a:r>
              <a:rPr lang="ar-KW" sz="3200" b="1" spc="-5" dirty="0">
                <a:solidFill>
                  <a:srgbClr val="0070C0"/>
                </a:solidFill>
                <a:latin typeface="Sakkal Majalla" panose="02000000000000000000" pitchFamily="2" charset="-78"/>
                <a:cs typeface="Sakkal Majalla" panose="02000000000000000000" pitchFamily="2" charset="-78"/>
              </a:rPr>
              <a:t>صنع في الصين 2025</a:t>
            </a:r>
            <a:r>
              <a:rPr lang="ar-KW" sz="2800" dirty="0">
                <a:latin typeface="Sakkal Majalla" panose="02000000000000000000" pitchFamily="2" charset="-78"/>
                <a:cs typeface="Sakkal Majalla" panose="02000000000000000000" pitchFamily="2" charset="-78"/>
              </a:rPr>
              <a:t>")</a:t>
            </a:r>
          </a:p>
          <a:p>
            <a:pPr marL="241300" indent="-228600" algn="just" rtl="1">
              <a:lnSpc>
                <a:spcPct val="100000"/>
              </a:lnSpc>
              <a:buFont typeface="Arial"/>
              <a:buChar char="•"/>
              <a:tabLst>
                <a:tab pos="241300" algn="l"/>
              </a:tabLst>
            </a:pPr>
            <a:r>
              <a:rPr lang="ar-KW" sz="2800" dirty="0">
                <a:latin typeface="Sakkal Majalla" panose="02000000000000000000" pitchFamily="2" charset="-78"/>
                <a:cs typeface="Sakkal Majalla" panose="02000000000000000000" pitchFamily="2" charset="-78"/>
              </a:rPr>
              <a:t>تجارة مفتوحة </a:t>
            </a:r>
            <a:r>
              <a:rPr lang="ar-KW" sz="3200" spc="-15" dirty="0">
                <a:solidFill>
                  <a:srgbClr val="0070C0"/>
                </a:solidFill>
                <a:latin typeface="Sakkal Majalla" panose="02000000000000000000" pitchFamily="2" charset="-78"/>
                <a:cs typeface="Sakkal Majalla" panose="02000000000000000000" pitchFamily="2" charset="-78"/>
              </a:rPr>
              <a:t>مع</a:t>
            </a:r>
            <a:r>
              <a:rPr lang="ar-KW" sz="2800" dirty="0">
                <a:latin typeface="Sakkal Majalla" panose="02000000000000000000" pitchFamily="2" charset="-78"/>
                <a:cs typeface="Sakkal Majalla" panose="02000000000000000000" pitchFamily="2" charset="-78"/>
              </a:rPr>
              <a:t> </a:t>
            </a:r>
            <a:r>
              <a:rPr lang="ar-KW" sz="3200" spc="-15" dirty="0">
                <a:solidFill>
                  <a:srgbClr val="0070C0"/>
                </a:solidFill>
                <a:latin typeface="Sakkal Majalla" panose="02000000000000000000" pitchFamily="2" charset="-78"/>
                <a:cs typeface="Sakkal Majalla" panose="02000000000000000000" pitchFamily="2" charset="-78"/>
              </a:rPr>
              <a:t>دور </a:t>
            </a:r>
            <a:r>
              <a:rPr lang="ar-EG" sz="3200" spc="-15" dirty="0">
                <a:solidFill>
                  <a:srgbClr val="0070C0"/>
                </a:solidFill>
                <a:latin typeface="Sakkal Majalla" panose="02000000000000000000" pitchFamily="2" charset="-78"/>
                <a:cs typeface="Sakkal Majalla" panose="02000000000000000000" pitchFamily="2" charset="-78"/>
              </a:rPr>
              <a:t>قوي للدولة</a:t>
            </a:r>
            <a:r>
              <a:rPr lang="ar-KW" sz="2800" dirty="0">
                <a:latin typeface="Sakkal Majalla" panose="02000000000000000000" pitchFamily="2" charset="-78"/>
                <a:cs typeface="Sakkal Majalla" panose="02000000000000000000" pitchFamily="2" charset="-78"/>
              </a:rPr>
              <a:t>؛ نظام مالي مُدار؛ حواجز التجارة (</a:t>
            </a:r>
            <a:r>
              <a:rPr lang="ar-KW" sz="3200" b="1" spc="-15" dirty="0">
                <a:solidFill>
                  <a:srgbClr val="0070C0"/>
                </a:solidFill>
                <a:latin typeface="Sakkal Majalla" panose="02000000000000000000" pitchFamily="2" charset="-78"/>
                <a:cs typeface="Sakkal Majalla" panose="02000000000000000000" pitchFamily="2" charset="-78"/>
              </a:rPr>
              <a:t>مبادرة الحزام والطريق</a:t>
            </a:r>
            <a:r>
              <a:rPr lang="ar-EG" sz="2800" b="1" spc="-15" dirty="0">
                <a:solidFill>
                  <a:srgbClr val="0070C0"/>
                </a:solidFill>
                <a:latin typeface="Sakkal Majalla" panose="02000000000000000000" pitchFamily="2" charset="-78"/>
                <a:cs typeface="Sakkal Majalla" panose="02000000000000000000" pitchFamily="2" charset="-78"/>
              </a:rPr>
              <a:t>)</a:t>
            </a:r>
            <a:endParaRPr lang="en-US" sz="3200" dirty="0">
              <a:latin typeface="Sakkal Majalla" panose="02000000000000000000" pitchFamily="2" charset="-78"/>
              <a:cs typeface="Sakkal Majalla" panose="02000000000000000000" pitchFamily="2" charset="-78"/>
            </a:endParaRPr>
          </a:p>
        </p:txBody>
      </p:sp>
      <p:sp>
        <p:nvSpPr>
          <p:cNvPr id="14" name="object 14"/>
          <p:cNvSpPr/>
          <p:nvPr/>
        </p:nvSpPr>
        <p:spPr>
          <a:xfrm>
            <a:off x="0" y="6338315"/>
            <a:ext cx="12192000" cy="520065"/>
          </a:xfrm>
          <a:custGeom>
            <a:avLst/>
            <a:gdLst/>
            <a:ahLst/>
            <a:cxnLst/>
            <a:rect l="l" t="t" r="r" b="b"/>
            <a:pathLst>
              <a:path w="12192000" h="520065">
                <a:moveTo>
                  <a:pt x="0" y="519684"/>
                </a:moveTo>
                <a:lnTo>
                  <a:pt x="12192000" y="519684"/>
                </a:lnTo>
                <a:lnTo>
                  <a:pt x="12192000" y="0"/>
                </a:lnTo>
                <a:lnTo>
                  <a:pt x="0" y="0"/>
                </a:lnTo>
                <a:lnTo>
                  <a:pt x="0" y="519684"/>
                </a:lnTo>
                <a:close/>
              </a:path>
            </a:pathLst>
          </a:custGeom>
          <a:solidFill>
            <a:srgbClr val="ED7D31"/>
          </a:solidFill>
        </p:spPr>
        <p:txBody>
          <a:bodyPr wrap="square" lIns="0" tIns="0" rIns="0" bIns="0" rtlCol="0"/>
          <a:lstStyle/>
          <a:p>
            <a:endParaRPr/>
          </a:p>
        </p:txBody>
      </p:sp>
      <p:sp>
        <p:nvSpPr>
          <p:cNvPr id="15" name="object 15"/>
          <p:cNvSpPr/>
          <p:nvPr/>
        </p:nvSpPr>
        <p:spPr>
          <a:xfrm>
            <a:off x="0" y="6338315"/>
            <a:ext cx="12192000" cy="520065"/>
          </a:xfrm>
          <a:custGeom>
            <a:avLst/>
            <a:gdLst/>
            <a:ahLst/>
            <a:cxnLst/>
            <a:rect l="l" t="t" r="r" b="b"/>
            <a:pathLst>
              <a:path w="12192000" h="520065">
                <a:moveTo>
                  <a:pt x="0" y="0"/>
                </a:moveTo>
                <a:lnTo>
                  <a:pt x="12192000" y="0"/>
                </a:lnTo>
                <a:lnTo>
                  <a:pt x="12192000" y="519684"/>
                </a:lnTo>
              </a:path>
            </a:pathLst>
          </a:custGeom>
          <a:ln w="12191">
            <a:solidFill>
              <a:srgbClr val="ED7D31"/>
            </a:solidFill>
          </a:ln>
        </p:spPr>
        <p:txBody>
          <a:bodyPr wrap="square" lIns="0" tIns="0" rIns="0" bIns="0" rtlCol="0"/>
          <a:lstStyle/>
          <a:p>
            <a:endParaRPr/>
          </a:p>
        </p:txBody>
      </p:sp>
      <p:sp>
        <p:nvSpPr>
          <p:cNvPr id="16" name="object 16"/>
          <p:cNvSpPr/>
          <p:nvPr/>
        </p:nvSpPr>
        <p:spPr>
          <a:xfrm>
            <a:off x="120395" y="182880"/>
            <a:ext cx="755904" cy="996695"/>
          </a:xfrm>
          <a:prstGeom prst="rect">
            <a:avLst/>
          </a:prstGeom>
          <a:blipFill>
            <a:blip r:embed="rId2" cstate="print"/>
            <a:stretch>
              <a:fillRect/>
            </a:stretch>
          </a:blipFill>
        </p:spPr>
        <p:txBody>
          <a:bodyPr wrap="square" lIns="0" tIns="0" rIns="0" bIns="0" rtlCol="0"/>
          <a:lstStyle/>
          <a:p>
            <a:endParaRPr/>
          </a:p>
        </p:txBody>
      </p:sp>
      <p:sp>
        <p:nvSpPr>
          <p:cNvPr id="17" name="object 17"/>
          <p:cNvSpPr/>
          <p:nvPr/>
        </p:nvSpPr>
        <p:spPr>
          <a:xfrm>
            <a:off x="11245595" y="271272"/>
            <a:ext cx="679757" cy="973872"/>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452628" y="3134526"/>
            <a:ext cx="1903475" cy="1199387"/>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443483" y="3130389"/>
            <a:ext cx="1912620" cy="1209040"/>
          </a:xfrm>
          <a:custGeom>
            <a:avLst/>
            <a:gdLst/>
            <a:ahLst/>
            <a:cxnLst/>
            <a:rect l="l" t="t" r="r" b="b"/>
            <a:pathLst>
              <a:path w="1912620" h="1209039">
                <a:moveTo>
                  <a:pt x="0" y="0"/>
                </a:moveTo>
                <a:lnTo>
                  <a:pt x="1912620" y="0"/>
                </a:lnTo>
                <a:lnTo>
                  <a:pt x="1912620" y="1208532"/>
                </a:lnTo>
                <a:lnTo>
                  <a:pt x="0" y="1208532"/>
                </a:lnTo>
                <a:lnTo>
                  <a:pt x="0" y="0"/>
                </a:lnTo>
                <a:close/>
              </a:path>
            </a:pathLst>
          </a:custGeom>
          <a:ln w="9144">
            <a:solidFill>
              <a:srgbClr val="000000"/>
            </a:solidFill>
          </a:ln>
        </p:spPr>
        <p:txBody>
          <a:bodyPr wrap="square" lIns="0" tIns="0" rIns="0" bIns="0" rtlCol="0"/>
          <a:lstStyle/>
          <a:p>
            <a:endParaRPr/>
          </a:p>
        </p:txBody>
      </p:sp>
      <p:sp>
        <p:nvSpPr>
          <p:cNvPr id="21" name="object 21"/>
          <p:cNvSpPr/>
          <p:nvPr/>
        </p:nvSpPr>
        <p:spPr>
          <a:xfrm>
            <a:off x="438529" y="4339429"/>
            <a:ext cx="1431035" cy="2013203"/>
          </a:xfrm>
          <a:prstGeom prst="rect">
            <a:avLst/>
          </a:prstGeom>
          <a:blipFill>
            <a:blip r:embed="rId5" cstate="print"/>
            <a:stretch>
              <a:fillRect/>
            </a:stretch>
          </a:blipFill>
        </p:spPr>
        <p:txBody>
          <a:bodyPr wrap="square" lIns="0" tIns="0" rIns="0" bIns="0" rtlCol="0"/>
          <a:lstStyle/>
          <a:p>
            <a:endParaRPr/>
          </a:p>
        </p:txBody>
      </p:sp>
      <p:sp>
        <p:nvSpPr>
          <p:cNvPr id="22" name="object 22"/>
          <p:cNvSpPr/>
          <p:nvPr/>
        </p:nvSpPr>
        <p:spPr>
          <a:xfrm>
            <a:off x="554575" y="4461810"/>
            <a:ext cx="1171955" cy="1754123"/>
          </a:xfrm>
          <a:prstGeom prst="rect">
            <a:avLst/>
          </a:prstGeom>
          <a:blipFill>
            <a:blip r:embed="rId6" cstate="print"/>
            <a:stretch>
              <a:fillRect/>
            </a:stretch>
          </a:blipFill>
        </p:spPr>
        <p:txBody>
          <a:bodyPr wrap="square" lIns="0" tIns="0" rIns="0" bIns="0" rtlCol="0"/>
          <a:lstStyle/>
          <a:p>
            <a:endParaRPr/>
          </a:p>
        </p:txBody>
      </p:sp>
      <p:sp>
        <p:nvSpPr>
          <p:cNvPr id="23" name="object 23"/>
          <p:cNvSpPr/>
          <p:nvPr/>
        </p:nvSpPr>
        <p:spPr>
          <a:xfrm>
            <a:off x="1987251" y="4326448"/>
            <a:ext cx="1435607" cy="2016251"/>
          </a:xfrm>
          <a:prstGeom prst="rect">
            <a:avLst/>
          </a:prstGeom>
          <a:blipFill>
            <a:blip r:embed="rId7" cstate="print"/>
            <a:stretch>
              <a:fillRect/>
            </a:stretch>
          </a:blipFill>
        </p:spPr>
        <p:txBody>
          <a:bodyPr wrap="square" lIns="0" tIns="0" rIns="0" bIns="0" rtlCol="0"/>
          <a:lstStyle/>
          <a:p>
            <a:endParaRPr/>
          </a:p>
        </p:txBody>
      </p:sp>
      <p:sp>
        <p:nvSpPr>
          <p:cNvPr id="24" name="object 24"/>
          <p:cNvSpPr/>
          <p:nvPr/>
        </p:nvSpPr>
        <p:spPr>
          <a:xfrm>
            <a:off x="2085973" y="4463840"/>
            <a:ext cx="1158239" cy="1738883"/>
          </a:xfrm>
          <a:prstGeom prst="rect">
            <a:avLst/>
          </a:prstGeom>
          <a:blipFill>
            <a:blip r:embed="rId8" cstate="print"/>
            <a:stretch>
              <a:fillRect/>
            </a:stretch>
          </a:blipFill>
        </p:spPr>
        <p:txBody>
          <a:bodyPr wrap="square" lIns="0" tIns="0" rIns="0" bIns="0" rtlCol="0"/>
          <a:lstStyle/>
          <a:p>
            <a:endParaRPr/>
          </a:p>
        </p:txBody>
      </p:sp>
      <p:sp>
        <p:nvSpPr>
          <p:cNvPr id="26" name="object 26"/>
          <p:cNvSpPr txBox="1">
            <a:spLocks noGrp="1"/>
          </p:cNvSpPr>
          <p:nvPr>
            <p:ph type="ftr" sz="quarter" idx="5"/>
          </p:nvPr>
        </p:nvSpPr>
        <p:spPr>
          <a:xfrm>
            <a:off x="3514132" y="6494633"/>
            <a:ext cx="5151120" cy="276999"/>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KW" b="1" dirty="0"/>
              <a:t>تصور حقبة جديدة من </a:t>
            </a:r>
            <a:r>
              <a:rPr lang="ar-EG" b="1" dirty="0"/>
              <a:t>تنافس</a:t>
            </a:r>
            <a:r>
              <a:rPr lang="ar-KW" b="1" dirty="0"/>
              <a:t> القوى العظمى</a:t>
            </a:r>
            <a:endParaRPr lang="en-US" b="1" dirty="0"/>
          </a:p>
        </p:txBody>
      </p:sp>
      <p:sp>
        <p:nvSpPr>
          <p:cNvPr id="27" name="object 3">
            <a:extLst>
              <a:ext uri="{FF2B5EF4-FFF2-40B4-BE49-F238E27FC236}">
                <a16:creationId xmlns:a16="http://schemas.microsoft.com/office/drawing/2014/main" id="{6601A172-6664-48A7-B3C2-C0E929FAF7A7}"/>
              </a:ext>
            </a:extLst>
          </p:cNvPr>
          <p:cNvSpPr txBox="1">
            <a:spLocks noGrp="1"/>
          </p:cNvSpPr>
          <p:nvPr>
            <p:ph type="title"/>
          </p:nvPr>
        </p:nvSpPr>
        <p:spPr>
          <a:xfrm>
            <a:off x="1140553" y="39988"/>
            <a:ext cx="9461913" cy="1320874"/>
          </a:xfrm>
          <a:prstGeom prst="rect">
            <a:avLst/>
          </a:prstGeom>
          <a:solidFill>
            <a:schemeClr val="bg1"/>
          </a:solidFill>
        </p:spPr>
        <p:txBody>
          <a:bodyPr vert="horz" wrap="square" lIns="0" tIns="88900" rIns="0" bIns="0" rtlCol="0">
            <a:spAutoFit/>
          </a:bodyPr>
          <a:lstStyle/>
          <a:p>
            <a:pPr marL="3869054" marR="5080" indent="-3116580" algn="r" rtl="1">
              <a:lnSpc>
                <a:spcPts val="4750"/>
              </a:lnSpc>
              <a:spcBef>
                <a:spcPts val="700"/>
              </a:spcBef>
            </a:pPr>
            <a:r>
              <a:rPr lang="ar-KW" b="1" spc="-50" dirty="0">
                <a:effectLst>
                  <a:outerShdw blurRad="38100" dist="38100" dir="2700000" algn="tl">
                    <a:srgbClr val="000000">
                      <a:alpha val="43137"/>
                    </a:srgbClr>
                  </a:outerShdw>
                </a:effectLst>
              </a:rPr>
              <a:t>استراتيجيات ومسارات القوى العظمى: </a:t>
            </a:r>
            <a:br>
              <a:rPr lang="ar-EG" b="1" spc="-50" dirty="0">
                <a:effectLst>
                  <a:outerShdw blurRad="38100" dist="38100" dir="2700000" algn="tl">
                    <a:srgbClr val="000000">
                      <a:alpha val="43137"/>
                    </a:srgbClr>
                  </a:outerShdw>
                </a:effectLst>
              </a:rPr>
            </a:br>
            <a:r>
              <a:rPr lang="ar-EG" b="1" spc="-50" dirty="0">
                <a:effectLst>
                  <a:outerShdw blurRad="38100" dist="38100" dir="2700000" algn="tl">
                    <a:srgbClr val="000000">
                      <a:alpha val="43137"/>
                    </a:srgbClr>
                  </a:outerShdw>
                </a:effectLst>
              </a:rPr>
              <a:t>الصين</a:t>
            </a:r>
            <a:r>
              <a:rPr lang="ar-KW" b="1" spc="-50" dirty="0">
                <a:effectLst>
                  <a:outerShdw blurRad="38100" dist="38100" dir="2700000" algn="tl">
                    <a:srgbClr val="000000">
                      <a:alpha val="43137"/>
                    </a:srgbClr>
                  </a:outerShdw>
                </a:effectLst>
              </a:rPr>
              <a:t> (</a:t>
            </a:r>
            <a:r>
              <a:rPr lang="ar-EG" b="1" spc="-50" dirty="0">
                <a:effectLst>
                  <a:outerShdw blurRad="38100" dist="38100" dir="2700000" algn="tl">
                    <a:srgbClr val="000000">
                      <a:alpha val="43137"/>
                    </a:srgbClr>
                  </a:outerShdw>
                </a:effectLst>
              </a:rPr>
              <a:t>2</a:t>
            </a:r>
            <a:r>
              <a:rPr lang="ar-KW" b="1" spc="-50" dirty="0">
                <a:effectLst>
                  <a:outerShdw blurRad="38100" dist="38100" dir="2700000" algn="tl">
                    <a:srgbClr val="000000">
                      <a:alpha val="43137"/>
                    </a:srgbClr>
                  </a:outerShdw>
                </a:effectLst>
              </a:rPr>
              <a:t>)</a:t>
            </a:r>
            <a:endParaRPr b="1" spc="-30" dirty="0">
              <a:effectLst>
                <a:outerShdw blurRad="38100" dist="38100" dir="2700000" algn="tl">
                  <a:srgbClr val="000000">
                    <a:alpha val="43137"/>
                  </a:srgbClr>
                </a:outerShdw>
              </a:effectLst>
            </a:endParaRPr>
          </a:p>
        </p:txBody>
      </p:sp>
      <p:graphicFrame>
        <p:nvGraphicFramePr>
          <p:cNvPr id="28" name="Table 27">
            <a:extLst>
              <a:ext uri="{FF2B5EF4-FFF2-40B4-BE49-F238E27FC236}">
                <a16:creationId xmlns:a16="http://schemas.microsoft.com/office/drawing/2014/main" id="{84E892C9-69A2-4270-9F27-4622A5DF2347}"/>
              </a:ext>
            </a:extLst>
          </p:cNvPr>
          <p:cNvGraphicFramePr>
            <a:graphicFrameLocks noGrp="1"/>
          </p:cNvGraphicFramePr>
          <p:nvPr>
            <p:extLst>
              <p:ext uri="{D42A27DB-BD31-4B8C-83A1-F6EECF244321}">
                <p14:modId xmlns:p14="http://schemas.microsoft.com/office/powerpoint/2010/main" val="372144040"/>
              </p:ext>
            </p:extLst>
          </p:nvPr>
        </p:nvGraphicFramePr>
        <p:xfrm>
          <a:off x="281938" y="1360862"/>
          <a:ext cx="2309768" cy="1510229"/>
        </p:xfrm>
        <a:graphic>
          <a:graphicData uri="http://schemas.openxmlformats.org/drawingml/2006/table">
            <a:tbl>
              <a:tblPr rtl="1" firstRow="1" firstCol="1" bandRow="1">
                <a:tableStyleId>{5C22544A-7EE6-4342-B048-85BDC9FD1C3A}</a:tableStyleId>
              </a:tblPr>
              <a:tblGrid>
                <a:gridCol w="2309768">
                  <a:extLst>
                    <a:ext uri="{9D8B030D-6E8A-4147-A177-3AD203B41FA5}">
                      <a16:colId xmlns:a16="http://schemas.microsoft.com/office/drawing/2014/main" val="20000"/>
                    </a:ext>
                  </a:extLst>
                </a:gridCol>
              </a:tblGrid>
              <a:tr h="345189">
                <a:tc>
                  <a:txBody>
                    <a:bodyPr/>
                    <a:lstStyle/>
                    <a:p>
                      <a:pPr marL="0" marR="0" algn="r" rtl="1">
                        <a:lnSpc>
                          <a:spcPct val="107000"/>
                        </a:lnSpc>
                        <a:spcBef>
                          <a:spcPts val="0"/>
                        </a:spcBef>
                        <a:spcAft>
                          <a:spcPts val="0"/>
                        </a:spcAft>
                      </a:pPr>
                      <a:r>
                        <a:rPr lang="ar-EG" sz="1600" dirty="0">
                          <a:effectLst/>
                        </a:rPr>
                        <a:t>الجانب/ الفئة التنافسية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0"/>
                  </a:ext>
                </a:extLst>
              </a:tr>
              <a:tr h="233008">
                <a:tc>
                  <a:txBody>
                    <a:bodyPr/>
                    <a:lstStyle/>
                    <a:p>
                      <a:pPr marL="0" marR="0" algn="r" rtl="1">
                        <a:lnSpc>
                          <a:spcPct val="107000"/>
                        </a:lnSpc>
                        <a:spcBef>
                          <a:spcPts val="0"/>
                        </a:spcBef>
                        <a:spcAft>
                          <a:spcPts val="0"/>
                        </a:spcAft>
                      </a:pPr>
                      <a:r>
                        <a:rPr lang="ar-EG" sz="1200" dirty="0">
                          <a:effectLst/>
                        </a:rPr>
                        <a:t>سياسية ودبلوماسية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233008">
                <a:tc>
                  <a:txBody>
                    <a:bodyPr/>
                    <a:lstStyle/>
                    <a:p>
                      <a:pPr marL="0" marR="0" algn="r" rtl="1">
                        <a:lnSpc>
                          <a:spcPct val="107000"/>
                        </a:lnSpc>
                        <a:spcBef>
                          <a:spcPts val="0"/>
                        </a:spcBef>
                        <a:spcAft>
                          <a:spcPts val="0"/>
                        </a:spcAft>
                      </a:pPr>
                      <a:r>
                        <a:rPr lang="ar-EG" sz="1200" dirty="0">
                          <a:effectLst/>
                        </a:rPr>
                        <a:t>إيديولوجية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233008">
                <a:tc>
                  <a:txBody>
                    <a:bodyPr/>
                    <a:lstStyle/>
                    <a:p>
                      <a:pPr marL="0" marR="0" algn="r" rtl="1">
                        <a:lnSpc>
                          <a:spcPct val="107000"/>
                        </a:lnSpc>
                        <a:spcBef>
                          <a:spcPts val="0"/>
                        </a:spcBef>
                        <a:spcAft>
                          <a:spcPts val="0"/>
                        </a:spcAft>
                      </a:pPr>
                      <a:r>
                        <a:rPr lang="ar-EG" sz="1200" dirty="0">
                          <a:effectLst/>
                        </a:rPr>
                        <a:t>معلوماتية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3"/>
                  </a:ext>
                </a:extLst>
              </a:tr>
              <a:tr h="233008">
                <a:tc>
                  <a:txBody>
                    <a:bodyPr/>
                    <a:lstStyle/>
                    <a:p>
                      <a:pPr marL="0" marR="0" algn="r" rtl="1">
                        <a:lnSpc>
                          <a:spcPct val="107000"/>
                        </a:lnSpc>
                        <a:spcBef>
                          <a:spcPts val="0"/>
                        </a:spcBef>
                        <a:spcAft>
                          <a:spcPts val="0"/>
                        </a:spcAft>
                      </a:pPr>
                      <a:r>
                        <a:rPr lang="ar-EG" sz="1200" dirty="0">
                          <a:effectLst/>
                        </a:rPr>
                        <a:t>عسكرية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4"/>
                  </a:ext>
                </a:extLst>
              </a:tr>
              <a:tr h="233008">
                <a:tc>
                  <a:txBody>
                    <a:bodyPr/>
                    <a:lstStyle/>
                    <a:p>
                      <a:pPr marL="0" marR="0" algn="r" rtl="1">
                        <a:lnSpc>
                          <a:spcPct val="107000"/>
                        </a:lnSpc>
                        <a:spcBef>
                          <a:spcPts val="0"/>
                        </a:spcBef>
                        <a:spcAft>
                          <a:spcPts val="0"/>
                        </a:spcAft>
                      </a:pPr>
                      <a:r>
                        <a:rPr lang="ar-EG" sz="1200" dirty="0">
                          <a:effectLst/>
                        </a:rPr>
                        <a:t>اقتصادية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0" y="6338315"/>
            <a:ext cx="12192000" cy="520065"/>
          </a:xfrm>
          <a:custGeom>
            <a:avLst/>
            <a:gdLst/>
            <a:ahLst/>
            <a:cxnLst/>
            <a:rect l="l" t="t" r="r" b="b"/>
            <a:pathLst>
              <a:path w="12192000" h="520065">
                <a:moveTo>
                  <a:pt x="0" y="519684"/>
                </a:moveTo>
                <a:lnTo>
                  <a:pt x="12192000" y="519684"/>
                </a:lnTo>
                <a:lnTo>
                  <a:pt x="12192000" y="0"/>
                </a:lnTo>
                <a:lnTo>
                  <a:pt x="0" y="0"/>
                </a:lnTo>
                <a:lnTo>
                  <a:pt x="0" y="519684"/>
                </a:lnTo>
                <a:close/>
              </a:path>
            </a:pathLst>
          </a:custGeom>
          <a:solidFill>
            <a:srgbClr val="ED7D31"/>
          </a:solidFill>
        </p:spPr>
        <p:txBody>
          <a:bodyPr wrap="square" lIns="0" tIns="0" rIns="0" bIns="0" rtlCol="0"/>
          <a:lstStyle/>
          <a:p>
            <a:endParaRPr/>
          </a:p>
        </p:txBody>
      </p:sp>
      <p:sp>
        <p:nvSpPr>
          <p:cNvPr id="12" name="object 12"/>
          <p:cNvSpPr/>
          <p:nvPr/>
        </p:nvSpPr>
        <p:spPr>
          <a:xfrm>
            <a:off x="0" y="6338315"/>
            <a:ext cx="12192000" cy="520065"/>
          </a:xfrm>
          <a:custGeom>
            <a:avLst/>
            <a:gdLst/>
            <a:ahLst/>
            <a:cxnLst/>
            <a:rect l="l" t="t" r="r" b="b"/>
            <a:pathLst>
              <a:path w="12192000" h="520065">
                <a:moveTo>
                  <a:pt x="0" y="0"/>
                </a:moveTo>
                <a:lnTo>
                  <a:pt x="12192000" y="0"/>
                </a:lnTo>
                <a:lnTo>
                  <a:pt x="12192000" y="519684"/>
                </a:lnTo>
              </a:path>
            </a:pathLst>
          </a:custGeom>
          <a:ln w="12191">
            <a:solidFill>
              <a:srgbClr val="ED7D31"/>
            </a:solidFill>
          </a:ln>
        </p:spPr>
        <p:txBody>
          <a:bodyPr wrap="square" lIns="0" tIns="0" rIns="0" bIns="0" rtlCol="0"/>
          <a:lstStyle/>
          <a:p>
            <a:endParaRPr/>
          </a:p>
        </p:txBody>
      </p:sp>
      <p:sp>
        <p:nvSpPr>
          <p:cNvPr id="13" name="object 13"/>
          <p:cNvSpPr/>
          <p:nvPr/>
        </p:nvSpPr>
        <p:spPr>
          <a:xfrm>
            <a:off x="120395" y="182880"/>
            <a:ext cx="755904" cy="996695"/>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11245595" y="271272"/>
            <a:ext cx="679757" cy="973872"/>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7483021" y="1668712"/>
            <a:ext cx="4470400" cy="38100"/>
          </a:xfrm>
          <a:custGeom>
            <a:avLst/>
            <a:gdLst/>
            <a:ahLst/>
            <a:cxnLst/>
            <a:rect l="l" t="t" r="r" b="b"/>
            <a:pathLst>
              <a:path w="4470400" h="38100">
                <a:moveTo>
                  <a:pt x="0" y="38100"/>
                </a:moveTo>
                <a:lnTo>
                  <a:pt x="4470400" y="38100"/>
                </a:lnTo>
                <a:lnTo>
                  <a:pt x="4470400" y="0"/>
                </a:lnTo>
                <a:lnTo>
                  <a:pt x="0" y="0"/>
                </a:lnTo>
                <a:lnTo>
                  <a:pt x="0" y="38100"/>
                </a:lnTo>
                <a:close/>
              </a:path>
            </a:pathLst>
          </a:custGeom>
          <a:solidFill>
            <a:srgbClr val="FFFFFF"/>
          </a:solidFill>
        </p:spPr>
        <p:txBody>
          <a:bodyPr wrap="square" lIns="0" tIns="0" rIns="0" bIns="0" rtlCol="0"/>
          <a:lstStyle/>
          <a:p>
            <a:endParaRPr/>
          </a:p>
        </p:txBody>
      </p:sp>
      <p:sp>
        <p:nvSpPr>
          <p:cNvPr id="19" name="object 19"/>
          <p:cNvSpPr/>
          <p:nvPr/>
        </p:nvSpPr>
        <p:spPr>
          <a:xfrm>
            <a:off x="7489371" y="1327150"/>
            <a:ext cx="0" cy="1239520"/>
          </a:xfrm>
          <a:custGeom>
            <a:avLst/>
            <a:gdLst/>
            <a:ahLst/>
            <a:cxnLst/>
            <a:rect l="l" t="t" r="r" b="b"/>
            <a:pathLst>
              <a:path h="1239520">
                <a:moveTo>
                  <a:pt x="0" y="0"/>
                </a:moveTo>
                <a:lnTo>
                  <a:pt x="0" y="1239380"/>
                </a:lnTo>
              </a:path>
            </a:pathLst>
          </a:custGeom>
          <a:ln w="12700">
            <a:solidFill>
              <a:srgbClr val="FFFFFF"/>
            </a:solidFill>
          </a:ln>
        </p:spPr>
        <p:txBody>
          <a:bodyPr wrap="square" lIns="0" tIns="0" rIns="0" bIns="0" rtlCol="0"/>
          <a:lstStyle/>
          <a:p>
            <a:endParaRPr/>
          </a:p>
        </p:txBody>
      </p:sp>
      <p:sp>
        <p:nvSpPr>
          <p:cNvPr id="20" name="object 20"/>
          <p:cNvSpPr/>
          <p:nvPr/>
        </p:nvSpPr>
        <p:spPr>
          <a:xfrm>
            <a:off x="11947071" y="1327150"/>
            <a:ext cx="0" cy="1239520"/>
          </a:xfrm>
          <a:custGeom>
            <a:avLst/>
            <a:gdLst/>
            <a:ahLst/>
            <a:cxnLst/>
            <a:rect l="l" t="t" r="r" b="b"/>
            <a:pathLst>
              <a:path h="1239520">
                <a:moveTo>
                  <a:pt x="0" y="0"/>
                </a:moveTo>
                <a:lnTo>
                  <a:pt x="0" y="1239380"/>
                </a:lnTo>
              </a:path>
            </a:pathLst>
          </a:custGeom>
          <a:ln w="12700">
            <a:solidFill>
              <a:srgbClr val="FFFFFF"/>
            </a:solidFill>
          </a:ln>
        </p:spPr>
        <p:txBody>
          <a:bodyPr wrap="square" lIns="0" tIns="0" rIns="0" bIns="0" rtlCol="0"/>
          <a:lstStyle/>
          <a:p>
            <a:endParaRPr/>
          </a:p>
        </p:txBody>
      </p:sp>
      <p:sp>
        <p:nvSpPr>
          <p:cNvPr id="21" name="object 21"/>
          <p:cNvSpPr/>
          <p:nvPr/>
        </p:nvSpPr>
        <p:spPr>
          <a:xfrm>
            <a:off x="7483021" y="1333500"/>
            <a:ext cx="4470400" cy="0"/>
          </a:xfrm>
          <a:custGeom>
            <a:avLst/>
            <a:gdLst/>
            <a:ahLst/>
            <a:cxnLst/>
            <a:rect l="l" t="t" r="r" b="b"/>
            <a:pathLst>
              <a:path w="4470400">
                <a:moveTo>
                  <a:pt x="0" y="0"/>
                </a:moveTo>
                <a:lnTo>
                  <a:pt x="4470400" y="0"/>
                </a:lnTo>
              </a:path>
            </a:pathLst>
          </a:custGeom>
          <a:ln w="12700">
            <a:solidFill>
              <a:srgbClr val="FFFFFF"/>
            </a:solidFill>
          </a:ln>
        </p:spPr>
        <p:txBody>
          <a:bodyPr wrap="square" lIns="0" tIns="0" rIns="0" bIns="0" rtlCol="0"/>
          <a:lstStyle/>
          <a:p>
            <a:endParaRPr/>
          </a:p>
        </p:txBody>
      </p:sp>
      <p:sp>
        <p:nvSpPr>
          <p:cNvPr id="32" name="object 32"/>
          <p:cNvSpPr/>
          <p:nvPr/>
        </p:nvSpPr>
        <p:spPr>
          <a:xfrm>
            <a:off x="1140553" y="2962290"/>
            <a:ext cx="1848609" cy="1132331"/>
          </a:xfrm>
          <a:prstGeom prst="rect">
            <a:avLst/>
          </a:prstGeom>
          <a:blipFill>
            <a:blip r:embed="rId4" cstate="print"/>
            <a:stretch>
              <a:fillRect/>
            </a:stretch>
          </a:blipFill>
        </p:spPr>
        <p:txBody>
          <a:bodyPr wrap="square" lIns="0" tIns="0" rIns="0" bIns="0" rtlCol="0"/>
          <a:lstStyle/>
          <a:p>
            <a:endParaRPr/>
          </a:p>
        </p:txBody>
      </p:sp>
      <p:sp>
        <p:nvSpPr>
          <p:cNvPr id="33" name="object 33"/>
          <p:cNvSpPr/>
          <p:nvPr/>
        </p:nvSpPr>
        <p:spPr>
          <a:xfrm>
            <a:off x="1131152" y="2946188"/>
            <a:ext cx="1858010" cy="1141730"/>
          </a:xfrm>
          <a:custGeom>
            <a:avLst/>
            <a:gdLst/>
            <a:ahLst/>
            <a:cxnLst/>
            <a:rect l="l" t="t" r="r" b="b"/>
            <a:pathLst>
              <a:path w="1858009" h="1141729">
                <a:moveTo>
                  <a:pt x="0" y="0"/>
                </a:moveTo>
                <a:lnTo>
                  <a:pt x="1857755" y="0"/>
                </a:lnTo>
                <a:lnTo>
                  <a:pt x="1857755" y="1141476"/>
                </a:lnTo>
                <a:lnTo>
                  <a:pt x="0" y="1141476"/>
                </a:lnTo>
                <a:lnTo>
                  <a:pt x="0" y="0"/>
                </a:lnTo>
                <a:close/>
              </a:path>
            </a:pathLst>
          </a:custGeom>
          <a:ln w="9144">
            <a:solidFill>
              <a:srgbClr val="000000"/>
            </a:solidFill>
          </a:ln>
        </p:spPr>
        <p:txBody>
          <a:bodyPr wrap="square" lIns="0" tIns="0" rIns="0" bIns="0" rtlCol="0"/>
          <a:lstStyle/>
          <a:p>
            <a:endParaRPr/>
          </a:p>
        </p:txBody>
      </p:sp>
      <p:sp>
        <p:nvSpPr>
          <p:cNvPr id="34" name="object 34"/>
          <p:cNvSpPr/>
          <p:nvPr/>
        </p:nvSpPr>
        <p:spPr>
          <a:xfrm>
            <a:off x="230753" y="4157367"/>
            <a:ext cx="1412747" cy="2090927"/>
          </a:xfrm>
          <a:prstGeom prst="rect">
            <a:avLst/>
          </a:prstGeom>
          <a:blipFill>
            <a:blip r:embed="rId5" cstate="print"/>
            <a:stretch>
              <a:fillRect/>
            </a:stretch>
          </a:blipFill>
        </p:spPr>
        <p:txBody>
          <a:bodyPr wrap="square" lIns="0" tIns="0" rIns="0" bIns="0" rtlCol="0"/>
          <a:lstStyle/>
          <a:p>
            <a:endParaRPr/>
          </a:p>
        </p:txBody>
      </p:sp>
      <p:sp>
        <p:nvSpPr>
          <p:cNvPr id="35" name="object 35"/>
          <p:cNvSpPr/>
          <p:nvPr/>
        </p:nvSpPr>
        <p:spPr>
          <a:xfrm>
            <a:off x="3437210" y="4217617"/>
            <a:ext cx="1296923" cy="2075687"/>
          </a:xfrm>
          <a:prstGeom prst="rect">
            <a:avLst/>
          </a:prstGeom>
          <a:blipFill>
            <a:blip r:embed="rId6" cstate="print"/>
            <a:stretch>
              <a:fillRect/>
            </a:stretch>
          </a:blipFill>
        </p:spPr>
        <p:txBody>
          <a:bodyPr wrap="square" lIns="0" tIns="0" rIns="0" bIns="0" rtlCol="0"/>
          <a:lstStyle/>
          <a:p>
            <a:endParaRPr/>
          </a:p>
        </p:txBody>
      </p:sp>
      <p:sp>
        <p:nvSpPr>
          <p:cNvPr id="37" name="object 37"/>
          <p:cNvSpPr/>
          <p:nvPr/>
        </p:nvSpPr>
        <p:spPr>
          <a:xfrm>
            <a:off x="1801996" y="4205064"/>
            <a:ext cx="1487422" cy="2075687"/>
          </a:xfrm>
          <a:prstGeom prst="rect">
            <a:avLst/>
          </a:prstGeom>
          <a:blipFill>
            <a:blip r:embed="rId7" cstate="print"/>
            <a:stretch>
              <a:fillRect/>
            </a:stretch>
          </a:blipFill>
        </p:spPr>
        <p:txBody>
          <a:bodyPr wrap="square" lIns="0" tIns="0" rIns="0" bIns="0" rtlCol="0"/>
          <a:lstStyle/>
          <a:p>
            <a:endParaRPr/>
          </a:p>
        </p:txBody>
      </p:sp>
      <p:sp>
        <p:nvSpPr>
          <p:cNvPr id="39" name="object 39"/>
          <p:cNvSpPr txBox="1">
            <a:spLocks noGrp="1"/>
          </p:cNvSpPr>
          <p:nvPr>
            <p:ph type="ftr" sz="quarter" idx="5"/>
          </p:nvPr>
        </p:nvSpPr>
        <p:spPr>
          <a:xfrm>
            <a:off x="3514132" y="6494633"/>
            <a:ext cx="5151120" cy="276999"/>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ar-KW" b="1" dirty="0"/>
              <a:t>تصور حقبة جديدة من </a:t>
            </a:r>
            <a:r>
              <a:rPr lang="ar-EG" b="1" dirty="0"/>
              <a:t>تنافس</a:t>
            </a:r>
            <a:r>
              <a:rPr lang="ar-KW" b="1" dirty="0"/>
              <a:t> القوى العظمى</a:t>
            </a:r>
            <a:endParaRPr lang="en-US" b="1" dirty="0"/>
          </a:p>
        </p:txBody>
      </p:sp>
      <p:sp>
        <p:nvSpPr>
          <p:cNvPr id="40" name="object 3">
            <a:extLst>
              <a:ext uri="{FF2B5EF4-FFF2-40B4-BE49-F238E27FC236}">
                <a16:creationId xmlns:a16="http://schemas.microsoft.com/office/drawing/2014/main" id="{4B0A8316-11DE-40DE-8846-47404C4FD56C}"/>
              </a:ext>
            </a:extLst>
          </p:cNvPr>
          <p:cNvSpPr txBox="1">
            <a:spLocks noGrp="1"/>
          </p:cNvSpPr>
          <p:nvPr>
            <p:ph type="title"/>
          </p:nvPr>
        </p:nvSpPr>
        <p:spPr>
          <a:xfrm>
            <a:off x="1140553" y="39988"/>
            <a:ext cx="9461913" cy="1320874"/>
          </a:xfrm>
          <a:prstGeom prst="rect">
            <a:avLst/>
          </a:prstGeom>
          <a:solidFill>
            <a:schemeClr val="bg1"/>
          </a:solidFill>
        </p:spPr>
        <p:txBody>
          <a:bodyPr vert="horz" wrap="square" lIns="0" tIns="88900" rIns="0" bIns="0" rtlCol="0">
            <a:spAutoFit/>
          </a:bodyPr>
          <a:lstStyle/>
          <a:p>
            <a:pPr marL="3869054" marR="5080" indent="-3116580" algn="r" rtl="1">
              <a:lnSpc>
                <a:spcPts val="4750"/>
              </a:lnSpc>
              <a:spcBef>
                <a:spcPts val="700"/>
              </a:spcBef>
            </a:pPr>
            <a:r>
              <a:rPr lang="ar-KW" b="1" spc="-50" dirty="0">
                <a:effectLst>
                  <a:outerShdw blurRad="38100" dist="38100" dir="2700000" algn="tl">
                    <a:srgbClr val="000000">
                      <a:alpha val="43137"/>
                    </a:srgbClr>
                  </a:outerShdw>
                </a:effectLst>
              </a:rPr>
              <a:t>استراتيجيات ومسارات القوى العظمى: </a:t>
            </a:r>
            <a:br>
              <a:rPr lang="ar-EG" b="1" spc="-50" dirty="0">
                <a:effectLst>
                  <a:outerShdw blurRad="38100" dist="38100" dir="2700000" algn="tl">
                    <a:srgbClr val="000000">
                      <a:alpha val="43137"/>
                    </a:srgbClr>
                  </a:outerShdw>
                </a:effectLst>
              </a:rPr>
            </a:br>
            <a:r>
              <a:rPr lang="ar-EG" b="1" spc="-50" dirty="0">
                <a:effectLst>
                  <a:outerShdw blurRad="38100" dist="38100" dir="2700000" algn="tl">
                    <a:srgbClr val="000000">
                      <a:alpha val="43137"/>
                    </a:srgbClr>
                  </a:outerShdw>
                </a:effectLst>
              </a:rPr>
              <a:t>الولايات المتحدة</a:t>
            </a:r>
            <a:r>
              <a:rPr lang="ar-KW" b="1" spc="-50" dirty="0">
                <a:effectLst>
                  <a:outerShdw blurRad="38100" dist="38100" dir="2700000" algn="tl">
                    <a:srgbClr val="000000">
                      <a:alpha val="43137"/>
                    </a:srgbClr>
                  </a:outerShdw>
                </a:effectLst>
              </a:rPr>
              <a:t> (</a:t>
            </a:r>
            <a:r>
              <a:rPr lang="ar-EG" b="1" spc="-50" dirty="0">
                <a:effectLst>
                  <a:outerShdw blurRad="38100" dist="38100" dir="2700000" algn="tl">
                    <a:srgbClr val="000000">
                      <a:alpha val="43137"/>
                    </a:srgbClr>
                  </a:outerShdw>
                </a:effectLst>
              </a:rPr>
              <a:t>1</a:t>
            </a:r>
            <a:r>
              <a:rPr lang="ar-KW" b="1" spc="-50" dirty="0">
                <a:effectLst>
                  <a:outerShdw blurRad="38100" dist="38100" dir="2700000" algn="tl">
                    <a:srgbClr val="000000">
                      <a:alpha val="43137"/>
                    </a:srgbClr>
                  </a:outerShdw>
                </a:effectLst>
              </a:rPr>
              <a:t>)</a:t>
            </a:r>
            <a:endParaRPr b="1" spc="-30" dirty="0">
              <a:effectLst>
                <a:outerShdw blurRad="38100" dist="38100" dir="2700000" algn="tl">
                  <a:srgbClr val="000000">
                    <a:alpha val="43137"/>
                  </a:srgbClr>
                </a:outerShdw>
              </a:effectLst>
            </a:endParaRPr>
          </a:p>
        </p:txBody>
      </p:sp>
      <p:graphicFrame>
        <p:nvGraphicFramePr>
          <p:cNvPr id="41" name="Table 40">
            <a:extLst>
              <a:ext uri="{FF2B5EF4-FFF2-40B4-BE49-F238E27FC236}">
                <a16:creationId xmlns:a16="http://schemas.microsoft.com/office/drawing/2014/main" id="{A007E65D-2B69-419E-881A-46E87EAF341B}"/>
              </a:ext>
            </a:extLst>
          </p:cNvPr>
          <p:cNvGraphicFramePr>
            <a:graphicFrameLocks noGrp="1"/>
          </p:cNvGraphicFramePr>
          <p:nvPr>
            <p:extLst>
              <p:ext uri="{D42A27DB-BD31-4B8C-83A1-F6EECF244321}">
                <p14:modId xmlns:p14="http://schemas.microsoft.com/office/powerpoint/2010/main" val="2588037166"/>
              </p:ext>
            </p:extLst>
          </p:nvPr>
        </p:nvGraphicFramePr>
        <p:xfrm>
          <a:off x="202631" y="1450954"/>
          <a:ext cx="4425354" cy="1249680"/>
        </p:xfrm>
        <a:graphic>
          <a:graphicData uri="http://schemas.openxmlformats.org/drawingml/2006/table">
            <a:tbl>
              <a:tblPr rtl="1" firstRow="1" bandRow="1">
                <a:tableStyleId>{5C22544A-7EE6-4342-B048-85BDC9FD1C3A}</a:tableStyleId>
              </a:tblPr>
              <a:tblGrid>
                <a:gridCol w="4425354">
                  <a:extLst>
                    <a:ext uri="{9D8B030D-6E8A-4147-A177-3AD203B41FA5}">
                      <a16:colId xmlns:a16="http://schemas.microsoft.com/office/drawing/2014/main" val="20000"/>
                    </a:ext>
                  </a:extLst>
                </a:gridCol>
              </a:tblGrid>
              <a:tr h="293382">
                <a:tc>
                  <a:txBody>
                    <a:bodyPr/>
                    <a:lstStyle/>
                    <a:p>
                      <a:pPr marL="285750" indent="-285750" algn="r" rtl="1">
                        <a:buFont typeface="Arial" panose="020B0604020202020204" pitchFamily="34" charset="0"/>
                        <a:buChar char="•"/>
                      </a:pPr>
                      <a:r>
                        <a:rPr lang="ar-EG" sz="1600" i="1" dirty="0">
                          <a:effectLst>
                            <a:outerShdw blurRad="38100" dist="38100" dir="2700000" algn="tl">
                              <a:srgbClr val="000000">
                                <a:alpha val="43137"/>
                              </a:srgbClr>
                            </a:outerShdw>
                          </a:effectLst>
                        </a:rPr>
                        <a:t>قدرات غير عادية</a:t>
                      </a:r>
                      <a:endParaRPr lang="en-US" sz="1600" i="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409931">
                <a:tc>
                  <a:txBody>
                    <a:bodyPr/>
                    <a:lstStyle/>
                    <a:p>
                      <a:pPr marL="285750" indent="-285750" algn="r" rtl="1">
                        <a:buFont typeface="Arial" panose="020B0604020202020204" pitchFamily="34" charset="0"/>
                        <a:buChar char="•"/>
                      </a:pPr>
                      <a:r>
                        <a:rPr lang="ar-EG" sz="1600" i="1" kern="1200" dirty="0">
                          <a:solidFill>
                            <a:schemeClr val="tx1">
                              <a:lumMod val="50000"/>
                              <a:lumOff val="50000"/>
                            </a:schemeClr>
                          </a:solidFill>
                          <a:effectLst>
                            <a:outerShdw blurRad="38100" dist="38100" dir="2700000" algn="tl">
                              <a:srgbClr val="000000">
                                <a:alpha val="43137"/>
                              </a:srgbClr>
                            </a:outerShdw>
                          </a:effectLst>
                          <a:latin typeface="+mn-lt"/>
                          <a:ea typeface="+mn-ea"/>
                          <a:cs typeface="+mn-cs"/>
                        </a:rPr>
                        <a:t>ت</a:t>
                      </a:r>
                      <a:r>
                        <a:rPr lang="ar-KW" sz="1600" i="1" kern="1200" dirty="0">
                          <a:solidFill>
                            <a:schemeClr val="tx1">
                              <a:lumMod val="50000"/>
                              <a:lumOff val="50000"/>
                            </a:schemeClr>
                          </a:solidFill>
                          <a:effectLst>
                            <a:outerShdw blurRad="38100" dist="38100" dir="2700000" algn="tl">
                              <a:srgbClr val="000000">
                                <a:alpha val="43137"/>
                              </a:srgbClr>
                            </a:outerShdw>
                          </a:effectLst>
                          <a:latin typeface="+mn-lt"/>
                          <a:ea typeface="+mn-ea"/>
                          <a:cs typeface="+mn-cs"/>
                        </a:rPr>
                        <a:t>ستخدم تلك القدرات لتحقيق مصالح واسعة خارج الجوار المباشر</a:t>
                      </a:r>
                      <a:endParaRPr lang="en-US" sz="1600" i="1" dirty="0">
                        <a:solidFill>
                          <a:schemeClr val="tx1">
                            <a:lumMod val="50000"/>
                            <a:lumOff val="50000"/>
                          </a:schemeClr>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1"/>
                  </a:ext>
                </a:extLst>
              </a:tr>
              <a:tr h="293382">
                <a:tc>
                  <a:txBody>
                    <a:bodyPr/>
                    <a:lstStyle/>
                    <a:p>
                      <a:pPr marL="285750" indent="-285750" algn="r" rtl="1">
                        <a:buFont typeface="Arial" panose="020B0604020202020204" pitchFamily="34" charset="0"/>
                        <a:buChar char="•"/>
                      </a:pPr>
                      <a:r>
                        <a:rPr lang="ar-KW" sz="1600" i="1" kern="1200" dirty="0">
                          <a:solidFill>
                            <a:schemeClr val="tx1"/>
                          </a:solidFill>
                          <a:effectLst>
                            <a:outerShdw blurRad="38100" dist="38100" dir="2700000" algn="tl">
                              <a:srgbClr val="000000">
                                <a:alpha val="43137"/>
                              </a:srgbClr>
                            </a:outerShdw>
                          </a:effectLst>
                          <a:latin typeface="+mn-lt"/>
                          <a:ea typeface="+mn-ea"/>
                          <a:cs typeface="+mn-cs"/>
                        </a:rPr>
                        <a:t>تعتبرها الدول الأخرى</a:t>
                      </a:r>
                      <a:r>
                        <a:rPr lang="ar-EG" sz="1600" i="1" kern="1200" dirty="0">
                          <a:solidFill>
                            <a:schemeClr val="tx1"/>
                          </a:solidFill>
                          <a:effectLst>
                            <a:outerShdw blurRad="38100" dist="38100" dir="2700000" algn="tl">
                              <a:srgbClr val="000000">
                                <a:alpha val="43137"/>
                              </a:srgbClr>
                            </a:outerShdw>
                          </a:effectLst>
                          <a:latin typeface="+mn-lt"/>
                          <a:ea typeface="+mn-ea"/>
                          <a:cs typeface="+mn-cs"/>
                        </a:rPr>
                        <a:t> قوة كبيرة</a:t>
                      </a:r>
                      <a:endParaRPr lang="en-US" sz="1200" i="1" dirty="0">
                        <a:solidFill>
                          <a:schemeClr val="tx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2"/>
                  </a:ext>
                </a:extLst>
              </a:tr>
            </a:tbl>
          </a:graphicData>
        </a:graphic>
      </p:graphicFrame>
      <p:sp>
        <p:nvSpPr>
          <p:cNvPr id="42" name="object 9">
            <a:extLst>
              <a:ext uri="{FF2B5EF4-FFF2-40B4-BE49-F238E27FC236}">
                <a16:creationId xmlns:a16="http://schemas.microsoft.com/office/drawing/2014/main" id="{DEBD5C36-6F61-4492-AA57-D6F21F6A6C58}"/>
              </a:ext>
            </a:extLst>
          </p:cNvPr>
          <p:cNvSpPr txBox="1"/>
          <p:nvPr/>
        </p:nvSpPr>
        <p:spPr>
          <a:xfrm>
            <a:off x="4857168" y="1337100"/>
            <a:ext cx="7068184" cy="4924425"/>
          </a:xfrm>
          <a:prstGeom prst="rect">
            <a:avLst/>
          </a:prstGeom>
        </p:spPr>
        <p:txBody>
          <a:bodyPr vert="horz" wrap="square" lIns="0" tIns="121920" rIns="0" bIns="0" rtlCol="0">
            <a:spAutoFit/>
          </a:bodyPr>
          <a:lstStyle/>
          <a:p>
            <a:pPr marL="241300" marR="5080" indent="-228600" algn="just" rtl="1">
              <a:buFont typeface="Arial"/>
              <a:buChar char="•"/>
              <a:tabLst>
                <a:tab pos="241300" algn="l"/>
              </a:tabLst>
            </a:pPr>
            <a:r>
              <a:rPr lang="ar-KW" sz="2400" dirty="0">
                <a:latin typeface="Calibri"/>
                <a:cs typeface="Calibri"/>
              </a:rPr>
              <a:t>تفضيل </a:t>
            </a:r>
            <a:r>
              <a:rPr lang="ar-KW" sz="2400" i="1" spc="-20" dirty="0">
                <a:solidFill>
                  <a:srgbClr val="0070C0"/>
                </a:solidFill>
                <a:latin typeface="Calibri"/>
                <a:cs typeface="Calibri"/>
              </a:rPr>
              <a:t>النظام الدولي الليبرالي في فترة ما بعد الحرب العالمية الثانية</a:t>
            </a:r>
            <a:r>
              <a:rPr lang="ar-EG" sz="2400" i="1" spc="-20" dirty="0">
                <a:solidFill>
                  <a:srgbClr val="0070C0"/>
                </a:solidFill>
                <a:latin typeface="Calibri"/>
                <a:cs typeface="Calibri"/>
              </a:rPr>
              <a:t> </a:t>
            </a:r>
            <a:r>
              <a:rPr lang="ar-EG" sz="2400" dirty="0">
                <a:latin typeface="Calibri"/>
                <a:cs typeface="Calibri"/>
              </a:rPr>
              <a:t>مع</a:t>
            </a:r>
            <a:r>
              <a:rPr lang="ar-EG" sz="2400" i="1" spc="-20" dirty="0">
                <a:solidFill>
                  <a:srgbClr val="0070C0"/>
                </a:solidFill>
                <a:latin typeface="Calibri"/>
                <a:cs typeface="Calibri"/>
              </a:rPr>
              <a:t> </a:t>
            </a:r>
            <a:r>
              <a:rPr lang="ar-KW" sz="2400" dirty="0">
                <a:latin typeface="Calibri"/>
                <a:cs typeface="Calibri"/>
              </a:rPr>
              <a:t>التساؤل عن تكاليف </a:t>
            </a:r>
            <a:r>
              <a:rPr lang="ar-EG" sz="2400" dirty="0">
                <a:latin typeface="Calibri"/>
                <a:cs typeface="Calibri"/>
              </a:rPr>
              <a:t>إدارته.</a:t>
            </a:r>
            <a:r>
              <a:rPr lang="ar-KW" sz="2400" dirty="0">
                <a:latin typeface="Calibri"/>
                <a:cs typeface="Calibri"/>
              </a:rPr>
              <a:t> </a:t>
            </a:r>
            <a:endParaRPr lang="ar-KW" sz="2400" i="1" spc="-20" dirty="0">
              <a:solidFill>
                <a:srgbClr val="0070C0"/>
              </a:solidFill>
              <a:latin typeface="Calibri"/>
              <a:cs typeface="Calibri"/>
            </a:endParaRPr>
          </a:p>
          <a:p>
            <a:pPr marL="241300" marR="5080" indent="-228600" algn="just" rtl="1">
              <a:buFont typeface="Arial"/>
              <a:buChar char="•"/>
              <a:tabLst>
                <a:tab pos="241300" algn="l"/>
              </a:tabLst>
            </a:pPr>
            <a:r>
              <a:rPr lang="ar-KW" sz="2400" dirty="0">
                <a:latin typeface="Calibri"/>
                <a:cs typeface="Calibri"/>
              </a:rPr>
              <a:t>"</a:t>
            </a:r>
            <a:r>
              <a:rPr lang="ar-KW" sz="2400" i="1" dirty="0">
                <a:latin typeface="Calibri"/>
                <a:cs typeface="Calibri"/>
              </a:rPr>
              <a:t>الالتزام الخطابي</a:t>
            </a:r>
            <a:r>
              <a:rPr lang="ar-KW" sz="2400" dirty="0">
                <a:latin typeface="Calibri"/>
                <a:cs typeface="Calibri"/>
              </a:rPr>
              <a:t>" بالنمو والازدهار العالمي واسع النطاق؛ ضمان التجارة الحرة وغير المقيدة؛ ضمان حرية الملاحة والطيران؛ الالتزام بالحل السلمي للنزاعات بين الدول؛ الالتزام بالمعايير والبروتوكولات الدولية وخاصة تلك المتعلقة بالسيادة؛ العمل الجماعي ضد الإرهاب والقرصنة وانتشار أسلحة الدمار الشامل؛</a:t>
            </a:r>
            <a:r>
              <a:rPr lang="ar-EG" sz="2400" dirty="0">
                <a:latin typeface="Calibri"/>
                <a:cs typeface="Calibri"/>
              </a:rPr>
              <a:t> </a:t>
            </a:r>
            <a:r>
              <a:rPr lang="ar-KW" sz="2400" dirty="0">
                <a:latin typeface="Calibri"/>
                <a:cs typeface="Calibri"/>
              </a:rPr>
              <a:t>والالتزام بحقوق الإنسان العالمية.</a:t>
            </a:r>
          </a:p>
          <a:p>
            <a:pPr marL="241300" marR="5080" indent="-228600" algn="just" rtl="1">
              <a:buFont typeface="Arial"/>
              <a:buChar char="•"/>
              <a:tabLst>
                <a:tab pos="241300" algn="l"/>
              </a:tabLst>
            </a:pPr>
            <a:r>
              <a:rPr lang="ar-KW" sz="2400" dirty="0">
                <a:latin typeface="Calibri"/>
                <a:cs typeface="Calibri"/>
              </a:rPr>
              <a:t>"</a:t>
            </a:r>
            <a:r>
              <a:rPr lang="ar-KW" sz="2400" i="1" dirty="0">
                <a:latin typeface="Calibri"/>
                <a:cs typeface="Calibri"/>
              </a:rPr>
              <a:t>القوة المادية والإرادة</a:t>
            </a:r>
            <a:r>
              <a:rPr lang="ar-KW" sz="2400" dirty="0">
                <a:latin typeface="Calibri"/>
                <a:cs typeface="Calibri"/>
              </a:rPr>
              <a:t>" للحفاظ على التحالفات الدولية الليبرالية، والأعراف الاقتصادية والمؤسسات المتعددة الأطراف تنحرف الآن بين الدعم والمواجهة من وجهة النظر القائلة بأن هذه المؤسسات "غير عادلة أساسًا" لمصالح الولايات المتحدة الذاتية.</a:t>
            </a:r>
            <a:endParaRPr sz="2400" dirty="0">
              <a:latin typeface="Calibri"/>
              <a:cs typeface="Calibri"/>
            </a:endParaRPr>
          </a:p>
          <a:p>
            <a:pPr marL="241300" marR="220979" indent="-228600">
              <a:buFont typeface="Arial"/>
              <a:buChar char="•"/>
              <a:tabLst>
                <a:tab pos="241300" algn="l"/>
              </a:tabLst>
            </a:pPr>
            <a:endParaRPr sz="2400" dirty="0">
              <a:latin typeface="Calibri"/>
              <a:cs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8"/>
          <p:cNvSpPr/>
          <p:nvPr/>
        </p:nvSpPr>
        <p:spPr>
          <a:xfrm>
            <a:off x="6096" y="2350007"/>
            <a:ext cx="562355" cy="736091"/>
          </a:xfrm>
          <a:prstGeom prst="rect">
            <a:avLst/>
          </a:prstGeom>
          <a:blipFill>
            <a:blip r:embed="rId2" cstate="print"/>
            <a:stretch>
              <a:fillRect/>
            </a:stretch>
          </a:blipFill>
        </p:spPr>
        <p:txBody>
          <a:bodyPr wrap="square" lIns="0" tIns="0" rIns="0" bIns="0" rtlCol="0"/>
          <a:lstStyle/>
          <a:p>
            <a:endParaRPr/>
          </a:p>
        </p:txBody>
      </p:sp>
      <p:sp>
        <p:nvSpPr>
          <p:cNvPr id="10" name="object 10"/>
          <p:cNvSpPr/>
          <p:nvPr/>
        </p:nvSpPr>
        <p:spPr>
          <a:xfrm>
            <a:off x="6096" y="3270503"/>
            <a:ext cx="562355" cy="736091"/>
          </a:xfrm>
          <a:prstGeom prst="rect">
            <a:avLst/>
          </a:prstGeom>
          <a:blipFill>
            <a:blip r:embed="rId2" cstate="print"/>
            <a:stretch>
              <a:fillRect/>
            </a:stretch>
          </a:blipFill>
        </p:spPr>
        <p:txBody>
          <a:bodyPr wrap="square" lIns="0" tIns="0" rIns="0" bIns="0" rtlCol="0"/>
          <a:lstStyle/>
          <a:p>
            <a:endParaRPr/>
          </a:p>
        </p:txBody>
      </p:sp>
      <p:sp>
        <p:nvSpPr>
          <p:cNvPr id="14" name="object 14"/>
          <p:cNvSpPr txBox="1"/>
          <p:nvPr/>
        </p:nvSpPr>
        <p:spPr>
          <a:xfrm>
            <a:off x="3713583" y="1623640"/>
            <a:ext cx="8196479" cy="3139962"/>
          </a:xfrm>
          <a:prstGeom prst="rect">
            <a:avLst/>
          </a:prstGeom>
        </p:spPr>
        <p:txBody>
          <a:bodyPr vert="horz" wrap="square" lIns="0" tIns="122555" rIns="0" bIns="0" rtlCol="0">
            <a:spAutoFit/>
          </a:bodyPr>
          <a:lstStyle/>
          <a:p>
            <a:pPr marL="241300" indent="-228600" algn="just" rtl="1">
              <a:buFont typeface="Arial"/>
              <a:buChar char="•"/>
              <a:tabLst>
                <a:tab pos="241300" algn="l"/>
              </a:tabLst>
            </a:pPr>
            <a:r>
              <a:rPr lang="ar-KW" sz="2800" dirty="0">
                <a:latin typeface="Calibri"/>
                <a:cs typeface="Calibri"/>
              </a:rPr>
              <a:t>حكم </a:t>
            </a:r>
            <a:r>
              <a:rPr lang="ar-KW" sz="2800" b="1" spc="-15" dirty="0">
                <a:solidFill>
                  <a:srgbClr val="2E75B6"/>
                </a:solidFill>
                <a:latin typeface="Calibri"/>
                <a:cs typeface="Calibri"/>
              </a:rPr>
              <a:t>ديمقراطي ليبرالي</a:t>
            </a:r>
          </a:p>
          <a:p>
            <a:pPr marL="241300" indent="-228600" algn="just" rtl="1">
              <a:buFont typeface="Arial"/>
              <a:buChar char="•"/>
              <a:tabLst>
                <a:tab pos="241300" algn="l"/>
              </a:tabLst>
            </a:pPr>
            <a:r>
              <a:rPr lang="ar-KW" sz="2800" dirty="0">
                <a:latin typeface="Calibri"/>
                <a:cs typeface="Calibri"/>
              </a:rPr>
              <a:t>"</a:t>
            </a:r>
            <a:r>
              <a:rPr lang="ar-KW" sz="2800" b="1" spc="-15" dirty="0">
                <a:solidFill>
                  <a:srgbClr val="2E75B6"/>
                </a:solidFill>
                <a:latin typeface="Calibri"/>
                <a:cs typeface="Calibri"/>
              </a:rPr>
              <a:t>مجتمعات حرة ومفتوحة</a:t>
            </a:r>
            <a:r>
              <a:rPr lang="ar-KW" sz="2800" dirty="0">
                <a:latin typeface="Calibri"/>
                <a:cs typeface="Calibri"/>
              </a:rPr>
              <a:t>" </a:t>
            </a:r>
            <a:r>
              <a:rPr lang="ar-EG" sz="2800" dirty="0">
                <a:latin typeface="Calibri"/>
                <a:cs typeface="Calibri"/>
              </a:rPr>
              <a:t>تتمتع ب</a:t>
            </a:r>
            <a:r>
              <a:rPr lang="ar-KW" sz="2800" dirty="0">
                <a:latin typeface="Calibri"/>
                <a:cs typeface="Calibri"/>
              </a:rPr>
              <a:t>الحريات الفردية</a:t>
            </a:r>
            <a:r>
              <a:rPr lang="ar-EG" sz="2800" dirty="0">
                <a:latin typeface="Calibri"/>
                <a:cs typeface="Calibri"/>
              </a:rPr>
              <a:t>،</a:t>
            </a:r>
            <a:r>
              <a:rPr lang="ar-KW" sz="2800" dirty="0">
                <a:latin typeface="Calibri"/>
                <a:cs typeface="Calibri"/>
              </a:rPr>
              <a:t> وحقوق الإنسان العالمية</a:t>
            </a:r>
            <a:r>
              <a:rPr lang="ar-EG" sz="2800" dirty="0">
                <a:latin typeface="Calibri"/>
                <a:cs typeface="Calibri"/>
              </a:rPr>
              <a:t>،</a:t>
            </a:r>
            <a:r>
              <a:rPr lang="ar-KW" sz="2800" dirty="0">
                <a:latin typeface="Calibri"/>
                <a:cs typeface="Calibri"/>
              </a:rPr>
              <a:t> والتعددية</a:t>
            </a:r>
          </a:p>
          <a:p>
            <a:pPr marL="241300" indent="-228600" algn="just" rtl="1">
              <a:buFont typeface="Arial"/>
              <a:buChar char="•"/>
              <a:tabLst>
                <a:tab pos="241300" algn="l"/>
              </a:tabLst>
            </a:pPr>
            <a:r>
              <a:rPr lang="ar-KW" sz="2800" b="1" spc="-15" dirty="0">
                <a:solidFill>
                  <a:srgbClr val="2E75B6"/>
                </a:solidFill>
                <a:latin typeface="Calibri"/>
                <a:cs typeface="Calibri"/>
              </a:rPr>
              <a:t>تبادل </a:t>
            </a:r>
            <a:r>
              <a:rPr lang="ar-EG" sz="2800" b="1" spc="-15" dirty="0">
                <a:solidFill>
                  <a:srgbClr val="2E75B6"/>
                </a:solidFill>
                <a:latin typeface="Calibri"/>
                <a:cs typeface="Calibri"/>
              </a:rPr>
              <a:t>حر</a:t>
            </a:r>
            <a:r>
              <a:rPr lang="ar-KW" sz="2800" b="1" spc="-15" dirty="0">
                <a:solidFill>
                  <a:srgbClr val="2E75B6"/>
                </a:solidFill>
                <a:latin typeface="Calibri"/>
                <a:cs typeface="Calibri"/>
              </a:rPr>
              <a:t> ومفتوح</a:t>
            </a:r>
            <a:r>
              <a:rPr lang="ar-KW" sz="2800" dirty="0">
                <a:latin typeface="Calibri"/>
                <a:cs typeface="Calibri"/>
              </a:rPr>
              <a:t>، قيود محدودة فقط</a:t>
            </a:r>
            <a:r>
              <a:rPr lang="ar-EG" sz="2800" dirty="0">
                <a:latin typeface="Calibri"/>
                <a:cs typeface="Calibri"/>
              </a:rPr>
              <a:t> </a:t>
            </a:r>
          </a:p>
          <a:p>
            <a:pPr marL="241300" indent="-228600" algn="just" rtl="1">
              <a:buFont typeface="Arial"/>
              <a:buChar char="•"/>
              <a:tabLst>
                <a:tab pos="241300" algn="l"/>
              </a:tabLst>
            </a:pPr>
            <a:r>
              <a:rPr lang="ar-EG" sz="2800" dirty="0">
                <a:latin typeface="Calibri"/>
                <a:cs typeface="Calibri"/>
              </a:rPr>
              <a:t>قوات ب</a:t>
            </a:r>
            <a:r>
              <a:rPr lang="ar-KW" sz="2800" dirty="0">
                <a:latin typeface="Calibri"/>
                <a:cs typeface="Calibri"/>
              </a:rPr>
              <a:t>تقنية عالية، </a:t>
            </a:r>
            <a:r>
              <a:rPr lang="ar-EG" sz="2800" dirty="0">
                <a:latin typeface="Calibri"/>
                <a:cs typeface="Calibri"/>
              </a:rPr>
              <a:t>وعدد</a:t>
            </a:r>
            <a:r>
              <a:rPr lang="ar-KW" sz="2800" dirty="0">
                <a:latin typeface="Calibri"/>
                <a:cs typeface="Calibri"/>
              </a:rPr>
              <a:t> </a:t>
            </a:r>
            <a:r>
              <a:rPr lang="ar-EG" sz="2800" dirty="0">
                <a:latin typeface="Calibri"/>
                <a:cs typeface="Calibri"/>
              </a:rPr>
              <a:t>كبير</a:t>
            </a:r>
            <a:r>
              <a:rPr lang="ar-KW" sz="2800" dirty="0">
                <a:latin typeface="Calibri"/>
                <a:cs typeface="Calibri"/>
              </a:rPr>
              <a:t>، ومزيج من القوات النظامية وغير النظامية، </a:t>
            </a:r>
            <a:r>
              <a:rPr lang="ar-KW" sz="2800" b="1" spc="-10" dirty="0">
                <a:solidFill>
                  <a:srgbClr val="0070C0"/>
                </a:solidFill>
                <a:latin typeface="Calibri"/>
                <a:cs typeface="Calibri"/>
              </a:rPr>
              <a:t>ومدى انتشار كبير</a:t>
            </a:r>
          </a:p>
          <a:p>
            <a:pPr marL="241300" indent="-228600" algn="just" rtl="1">
              <a:buFont typeface="Arial"/>
              <a:buChar char="•"/>
              <a:tabLst>
                <a:tab pos="241300" algn="l"/>
              </a:tabLst>
            </a:pPr>
            <a:r>
              <a:rPr lang="ar-KW" sz="2800" spc="-5" dirty="0">
                <a:solidFill>
                  <a:srgbClr val="0070C0"/>
                </a:solidFill>
                <a:latin typeface="Calibri"/>
                <a:cs typeface="Calibri"/>
              </a:rPr>
              <a:t>تجارة حرة ومفتوحة</a:t>
            </a:r>
            <a:r>
              <a:rPr lang="ar-KW" sz="2800" dirty="0">
                <a:latin typeface="Calibri"/>
                <a:cs typeface="Calibri"/>
              </a:rPr>
              <a:t>؛ تمويل يتسم </a:t>
            </a:r>
            <a:r>
              <a:rPr lang="ar-KW" sz="2800" spc="-30" dirty="0">
                <a:solidFill>
                  <a:srgbClr val="0070C0"/>
                </a:solidFill>
                <a:latin typeface="Calibri"/>
                <a:cs typeface="Calibri"/>
              </a:rPr>
              <a:t>بالشفافية</a:t>
            </a:r>
            <a:r>
              <a:rPr lang="ar-KW" sz="2800" dirty="0">
                <a:latin typeface="Calibri"/>
                <a:cs typeface="Calibri"/>
              </a:rPr>
              <a:t> وحرية التدفق</a:t>
            </a:r>
            <a:endParaRPr sz="2800" dirty="0">
              <a:latin typeface="Calibri"/>
              <a:cs typeface="Calibri"/>
            </a:endParaRPr>
          </a:p>
        </p:txBody>
      </p:sp>
      <p:sp>
        <p:nvSpPr>
          <p:cNvPr id="15" name="object 15"/>
          <p:cNvSpPr/>
          <p:nvPr/>
        </p:nvSpPr>
        <p:spPr>
          <a:xfrm>
            <a:off x="0" y="6338315"/>
            <a:ext cx="12192000" cy="520065"/>
          </a:xfrm>
          <a:custGeom>
            <a:avLst/>
            <a:gdLst/>
            <a:ahLst/>
            <a:cxnLst/>
            <a:rect l="l" t="t" r="r" b="b"/>
            <a:pathLst>
              <a:path w="12192000" h="520065">
                <a:moveTo>
                  <a:pt x="0" y="519684"/>
                </a:moveTo>
                <a:lnTo>
                  <a:pt x="12192000" y="519684"/>
                </a:lnTo>
                <a:lnTo>
                  <a:pt x="12192000" y="0"/>
                </a:lnTo>
                <a:lnTo>
                  <a:pt x="0" y="0"/>
                </a:lnTo>
                <a:lnTo>
                  <a:pt x="0" y="519684"/>
                </a:lnTo>
                <a:close/>
              </a:path>
            </a:pathLst>
          </a:custGeom>
          <a:solidFill>
            <a:srgbClr val="ED7D31"/>
          </a:solidFill>
        </p:spPr>
        <p:txBody>
          <a:bodyPr wrap="square" lIns="0" tIns="0" rIns="0" bIns="0" rtlCol="0"/>
          <a:lstStyle/>
          <a:p>
            <a:endParaRPr/>
          </a:p>
        </p:txBody>
      </p:sp>
      <p:sp>
        <p:nvSpPr>
          <p:cNvPr id="16" name="object 16"/>
          <p:cNvSpPr/>
          <p:nvPr/>
        </p:nvSpPr>
        <p:spPr>
          <a:xfrm>
            <a:off x="0" y="6338315"/>
            <a:ext cx="12192000" cy="520065"/>
          </a:xfrm>
          <a:custGeom>
            <a:avLst/>
            <a:gdLst/>
            <a:ahLst/>
            <a:cxnLst/>
            <a:rect l="l" t="t" r="r" b="b"/>
            <a:pathLst>
              <a:path w="12192000" h="520065">
                <a:moveTo>
                  <a:pt x="0" y="0"/>
                </a:moveTo>
                <a:lnTo>
                  <a:pt x="12192000" y="0"/>
                </a:lnTo>
                <a:lnTo>
                  <a:pt x="12192000" y="519684"/>
                </a:lnTo>
              </a:path>
            </a:pathLst>
          </a:custGeom>
          <a:ln w="12191">
            <a:solidFill>
              <a:srgbClr val="ED7D31"/>
            </a:solidFill>
          </a:ln>
        </p:spPr>
        <p:txBody>
          <a:bodyPr wrap="square" lIns="0" tIns="0" rIns="0" bIns="0" rtlCol="0"/>
          <a:lstStyle/>
          <a:p>
            <a:endParaRPr/>
          </a:p>
        </p:txBody>
      </p:sp>
      <p:sp>
        <p:nvSpPr>
          <p:cNvPr id="17" name="object 17"/>
          <p:cNvSpPr/>
          <p:nvPr/>
        </p:nvSpPr>
        <p:spPr>
          <a:xfrm>
            <a:off x="120395" y="182880"/>
            <a:ext cx="755904" cy="996695"/>
          </a:xfrm>
          <a:prstGeom prst="rect">
            <a:avLst/>
          </a:prstGeom>
          <a:blipFill>
            <a:blip r:embed="rId3" cstate="print"/>
            <a:stretch>
              <a:fillRect/>
            </a:stretch>
          </a:blipFill>
        </p:spPr>
        <p:txBody>
          <a:bodyPr wrap="square" lIns="0" tIns="0" rIns="0" bIns="0" rtlCol="0"/>
          <a:lstStyle/>
          <a:p>
            <a:endParaRPr/>
          </a:p>
        </p:txBody>
      </p:sp>
      <p:sp>
        <p:nvSpPr>
          <p:cNvPr id="18" name="object 18"/>
          <p:cNvSpPr/>
          <p:nvPr/>
        </p:nvSpPr>
        <p:spPr>
          <a:xfrm>
            <a:off x="11245595" y="271272"/>
            <a:ext cx="679757" cy="973872"/>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466816" y="3052378"/>
            <a:ext cx="1848609" cy="1132331"/>
          </a:xfrm>
          <a:prstGeom prst="rect">
            <a:avLst/>
          </a:prstGeom>
          <a:blipFill>
            <a:blip r:embed="rId5" cstate="print"/>
            <a:stretch>
              <a:fillRect/>
            </a:stretch>
          </a:blipFill>
        </p:spPr>
        <p:txBody>
          <a:bodyPr wrap="square" lIns="0" tIns="0" rIns="0" bIns="0" rtlCol="0"/>
          <a:lstStyle/>
          <a:p>
            <a:endParaRPr/>
          </a:p>
        </p:txBody>
      </p:sp>
      <p:sp>
        <p:nvSpPr>
          <p:cNvPr id="21" name="object 21"/>
          <p:cNvSpPr/>
          <p:nvPr/>
        </p:nvSpPr>
        <p:spPr>
          <a:xfrm>
            <a:off x="462115" y="3017736"/>
            <a:ext cx="1858010" cy="1141730"/>
          </a:xfrm>
          <a:custGeom>
            <a:avLst/>
            <a:gdLst/>
            <a:ahLst/>
            <a:cxnLst/>
            <a:rect l="l" t="t" r="r" b="b"/>
            <a:pathLst>
              <a:path w="1858009" h="1141729">
                <a:moveTo>
                  <a:pt x="0" y="0"/>
                </a:moveTo>
                <a:lnTo>
                  <a:pt x="1857755" y="0"/>
                </a:lnTo>
                <a:lnTo>
                  <a:pt x="1857755" y="1141476"/>
                </a:lnTo>
                <a:lnTo>
                  <a:pt x="0" y="1141476"/>
                </a:lnTo>
                <a:lnTo>
                  <a:pt x="0" y="0"/>
                </a:lnTo>
                <a:close/>
              </a:path>
            </a:pathLst>
          </a:custGeom>
          <a:ln w="9144">
            <a:solidFill>
              <a:srgbClr val="000000"/>
            </a:solidFill>
          </a:ln>
        </p:spPr>
        <p:txBody>
          <a:bodyPr wrap="square" lIns="0" tIns="0" rIns="0" bIns="0" rtlCol="0"/>
          <a:lstStyle/>
          <a:p>
            <a:endParaRPr/>
          </a:p>
        </p:txBody>
      </p:sp>
      <p:sp>
        <p:nvSpPr>
          <p:cNvPr id="22" name="object 22"/>
          <p:cNvSpPr/>
          <p:nvPr/>
        </p:nvSpPr>
        <p:spPr>
          <a:xfrm>
            <a:off x="28918" y="3817251"/>
            <a:ext cx="3810000" cy="2362187"/>
          </a:xfrm>
          <a:prstGeom prst="rect">
            <a:avLst/>
          </a:prstGeom>
          <a:blipFill>
            <a:blip r:embed="rId6" cstate="print"/>
            <a:stretch>
              <a:fillRect/>
            </a:stretch>
          </a:blipFill>
        </p:spPr>
        <p:txBody>
          <a:bodyPr wrap="square" lIns="0" tIns="0" rIns="0" bIns="0" rtlCol="0"/>
          <a:lstStyle/>
          <a:p>
            <a:endParaRPr/>
          </a:p>
        </p:txBody>
      </p:sp>
      <p:sp>
        <p:nvSpPr>
          <p:cNvPr id="23" name="object 23"/>
          <p:cNvSpPr txBox="1">
            <a:spLocks noGrp="1"/>
          </p:cNvSpPr>
          <p:nvPr>
            <p:ph type="ftr" sz="quarter" idx="5"/>
          </p:nvPr>
        </p:nvSpPr>
        <p:spPr>
          <a:xfrm>
            <a:off x="3514132" y="6494633"/>
            <a:ext cx="5151120" cy="234038"/>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810"/>
              </a:lnSpc>
            </a:pPr>
            <a:r>
              <a:rPr lang="ar-KW" spc="-5" dirty="0"/>
              <a:t>تصور حقبة جديدة من تنافس القوى العظمى</a:t>
            </a:r>
            <a:endParaRPr spc="-5" dirty="0"/>
          </a:p>
        </p:txBody>
      </p:sp>
      <p:sp>
        <p:nvSpPr>
          <p:cNvPr id="24" name="object 3">
            <a:extLst>
              <a:ext uri="{FF2B5EF4-FFF2-40B4-BE49-F238E27FC236}">
                <a16:creationId xmlns:a16="http://schemas.microsoft.com/office/drawing/2014/main" id="{7E454245-E147-4819-9EB6-EECD9FD4763E}"/>
              </a:ext>
            </a:extLst>
          </p:cNvPr>
          <p:cNvSpPr txBox="1">
            <a:spLocks noGrp="1"/>
          </p:cNvSpPr>
          <p:nvPr>
            <p:ph type="title"/>
          </p:nvPr>
        </p:nvSpPr>
        <p:spPr>
          <a:xfrm>
            <a:off x="1140553" y="39988"/>
            <a:ext cx="9461913" cy="1320874"/>
          </a:xfrm>
          <a:prstGeom prst="rect">
            <a:avLst/>
          </a:prstGeom>
          <a:solidFill>
            <a:schemeClr val="bg1"/>
          </a:solidFill>
        </p:spPr>
        <p:txBody>
          <a:bodyPr vert="horz" wrap="square" lIns="0" tIns="88900" rIns="0" bIns="0" rtlCol="0">
            <a:spAutoFit/>
          </a:bodyPr>
          <a:lstStyle/>
          <a:p>
            <a:pPr marL="3869054" marR="5080" indent="-3116580" algn="r" rtl="1">
              <a:lnSpc>
                <a:spcPts val="4750"/>
              </a:lnSpc>
              <a:spcBef>
                <a:spcPts val="700"/>
              </a:spcBef>
            </a:pPr>
            <a:r>
              <a:rPr lang="ar-KW" b="1" spc="-50" dirty="0">
                <a:effectLst>
                  <a:outerShdw blurRad="38100" dist="38100" dir="2700000" algn="tl">
                    <a:srgbClr val="000000">
                      <a:alpha val="43137"/>
                    </a:srgbClr>
                  </a:outerShdw>
                </a:effectLst>
              </a:rPr>
              <a:t>استراتيجيات ومسارات القوى العظمى: </a:t>
            </a:r>
            <a:br>
              <a:rPr lang="ar-EG" b="1" spc="-50" dirty="0">
                <a:effectLst>
                  <a:outerShdw blurRad="38100" dist="38100" dir="2700000" algn="tl">
                    <a:srgbClr val="000000">
                      <a:alpha val="43137"/>
                    </a:srgbClr>
                  </a:outerShdw>
                </a:effectLst>
              </a:rPr>
            </a:br>
            <a:r>
              <a:rPr lang="ar-EG" b="1" spc="-50" dirty="0">
                <a:effectLst>
                  <a:outerShdw blurRad="38100" dist="38100" dir="2700000" algn="tl">
                    <a:srgbClr val="000000">
                      <a:alpha val="43137"/>
                    </a:srgbClr>
                  </a:outerShdw>
                </a:effectLst>
              </a:rPr>
              <a:t>الولايات المتحدة</a:t>
            </a:r>
            <a:r>
              <a:rPr lang="ar-KW" b="1" spc="-50" dirty="0">
                <a:effectLst>
                  <a:outerShdw blurRad="38100" dist="38100" dir="2700000" algn="tl">
                    <a:srgbClr val="000000">
                      <a:alpha val="43137"/>
                    </a:srgbClr>
                  </a:outerShdw>
                </a:effectLst>
              </a:rPr>
              <a:t> (</a:t>
            </a:r>
            <a:r>
              <a:rPr lang="ar-EG" b="1" spc="-50" dirty="0">
                <a:effectLst>
                  <a:outerShdw blurRad="38100" dist="38100" dir="2700000" algn="tl">
                    <a:srgbClr val="000000">
                      <a:alpha val="43137"/>
                    </a:srgbClr>
                  </a:outerShdw>
                </a:effectLst>
              </a:rPr>
              <a:t>2</a:t>
            </a:r>
            <a:r>
              <a:rPr lang="ar-KW" b="1" spc="-50" dirty="0">
                <a:effectLst>
                  <a:outerShdw blurRad="38100" dist="38100" dir="2700000" algn="tl">
                    <a:srgbClr val="000000">
                      <a:alpha val="43137"/>
                    </a:srgbClr>
                  </a:outerShdw>
                </a:effectLst>
              </a:rPr>
              <a:t>)</a:t>
            </a:r>
            <a:endParaRPr b="1" spc="-30" dirty="0">
              <a:effectLst>
                <a:outerShdw blurRad="38100" dist="38100" dir="2700000" algn="tl">
                  <a:srgbClr val="000000">
                    <a:alpha val="43137"/>
                  </a:srgbClr>
                </a:outerShdw>
              </a:effectLst>
            </a:endParaRPr>
          </a:p>
        </p:txBody>
      </p:sp>
      <p:graphicFrame>
        <p:nvGraphicFramePr>
          <p:cNvPr id="25" name="Table 24">
            <a:extLst>
              <a:ext uri="{FF2B5EF4-FFF2-40B4-BE49-F238E27FC236}">
                <a16:creationId xmlns:a16="http://schemas.microsoft.com/office/drawing/2014/main" id="{B1D4526E-B788-4D3F-99ED-AE03985262F0}"/>
              </a:ext>
            </a:extLst>
          </p:cNvPr>
          <p:cNvGraphicFramePr>
            <a:graphicFrameLocks noGrp="1"/>
          </p:cNvGraphicFramePr>
          <p:nvPr>
            <p:extLst>
              <p:ext uri="{D42A27DB-BD31-4B8C-83A1-F6EECF244321}">
                <p14:modId xmlns:p14="http://schemas.microsoft.com/office/powerpoint/2010/main" val="3093268228"/>
              </p:ext>
            </p:extLst>
          </p:nvPr>
        </p:nvGraphicFramePr>
        <p:xfrm>
          <a:off x="281938" y="1360862"/>
          <a:ext cx="2309768" cy="1510229"/>
        </p:xfrm>
        <a:graphic>
          <a:graphicData uri="http://schemas.openxmlformats.org/drawingml/2006/table">
            <a:tbl>
              <a:tblPr rtl="1" firstRow="1" firstCol="1" bandRow="1">
                <a:tableStyleId>{5C22544A-7EE6-4342-B048-85BDC9FD1C3A}</a:tableStyleId>
              </a:tblPr>
              <a:tblGrid>
                <a:gridCol w="2309768">
                  <a:extLst>
                    <a:ext uri="{9D8B030D-6E8A-4147-A177-3AD203B41FA5}">
                      <a16:colId xmlns:a16="http://schemas.microsoft.com/office/drawing/2014/main" val="20000"/>
                    </a:ext>
                  </a:extLst>
                </a:gridCol>
              </a:tblGrid>
              <a:tr h="345189">
                <a:tc>
                  <a:txBody>
                    <a:bodyPr/>
                    <a:lstStyle/>
                    <a:p>
                      <a:pPr marL="0" marR="0" algn="r" rtl="1">
                        <a:lnSpc>
                          <a:spcPct val="107000"/>
                        </a:lnSpc>
                        <a:spcBef>
                          <a:spcPts val="0"/>
                        </a:spcBef>
                        <a:spcAft>
                          <a:spcPts val="0"/>
                        </a:spcAft>
                      </a:pPr>
                      <a:r>
                        <a:rPr lang="ar-EG" sz="1600" dirty="0">
                          <a:effectLst/>
                        </a:rPr>
                        <a:t>الجانب/ الفئة التنافسية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0"/>
                  </a:ext>
                </a:extLst>
              </a:tr>
              <a:tr h="233008">
                <a:tc>
                  <a:txBody>
                    <a:bodyPr/>
                    <a:lstStyle/>
                    <a:p>
                      <a:pPr marL="0" marR="0" algn="r" rtl="1">
                        <a:lnSpc>
                          <a:spcPct val="107000"/>
                        </a:lnSpc>
                        <a:spcBef>
                          <a:spcPts val="0"/>
                        </a:spcBef>
                        <a:spcAft>
                          <a:spcPts val="0"/>
                        </a:spcAft>
                      </a:pPr>
                      <a:r>
                        <a:rPr lang="ar-EG" sz="1200" dirty="0">
                          <a:effectLst/>
                        </a:rPr>
                        <a:t>سياسية ودبلوماسية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233008">
                <a:tc>
                  <a:txBody>
                    <a:bodyPr/>
                    <a:lstStyle/>
                    <a:p>
                      <a:pPr marL="0" marR="0" algn="r" rtl="1">
                        <a:lnSpc>
                          <a:spcPct val="107000"/>
                        </a:lnSpc>
                        <a:spcBef>
                          <a:spcPts val="0"/>
                        </a:spcBef>
                        <a:spcAft>
                          <a:spcPts val="0"/>
                        </a:spcAft>
                      </a:pPr>
                      <a:r>
                        <a:rPr lang="ar-EG" sz="1200" dirty="0">
                          <a:effectLst/>
                        </a:rPr>
                        <a:t>إيديولوجية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233008">
                <a:tc>
                  <a:txBody>
                    <a:bodyPr/>
                    <a:lstStyle/>
                    <a:p>
                      <a:pPr marL="0" marR="0" algn="r" rtl="1">
                        <a:lnSpc>
                          <a:spcPct val="107000"/>
                        </a:lnSpc>
                        <a:spcBef>
                          <a:spcPts val="0"/>
                        </a:spcBef>
                        <a:spcAft>
                          <a:spcPts val="0"/>
                        </a:spcAft>
                      </a:pPr>
                      <a:r>
                        <a:rPr lang="ar-EG" sz="1200" dirty="0">
                          <a:effectLst/>
                        </a:rPr>
                        <a:t>معلوماتية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3"/>
                  </a:ext>
                </a:extLst>
              </a:tr>
              <a:tr h="233008">
                <a:tc>
                  <a:txBody>
                    <a:bodyPr/>
                    <a:lstStyle/>
                    <a:p>
                      <a:pPr marL="0" marR="0" algn="r" rtl="1">
                        <a:lnSpc>
                          <a:spcPct val="107000"/>
                        </a:lnSpc>
                        <a:spcBef>
                          <a:spcPts val="0"/>
                        </a:spcBef>
                        <a:spcAft>
                          <a:spcPts val="0"/>
                        </a:spcAft>
                      </a:pPr>
                      <a:r>
                        <a:rPr lang="ar-EG" sz="1200" dirty="0">
                          <a:effectLst/>
                        </a:rPr>
                        <a:t>عسكرية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4"/>
                  </a:ext>
                </a:extLst>
              </a:tr>
              <a:tr h="233008">
                <a:tc>
                  <a:txBody>
                    <a:bodyPr/>
                    <a:lstStyle/>
                    <a:p>
                      <a:pPr marL="0" marR="0" algn="r" rtl="1">
                        <a:lnSpc>
                          <a:spcPct val="107000"/>
                        </a:lnSpc>
                        <a:spcBef>
                          <a:spcPts val="0"/>
                        </a:spcBef>
                        <a:spcAft>
                          <a:spcPts val="0"/>
                        </a:spcAft>
                      </a:pPr>
                      <a:r>
                        <a:rPr lang="ar-EG" sz="1200" dirty="0">
                          <a:effectLst/>
                        </a:rPr>
                        <a:t>اقتصادية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6338315"/>
            <a:ext cx="12192000" cy="520065"/>
          </a:xfrm>
          <a:custGeom>
            <a:avLst/>
            <a:gdLst/>
            <a:ahLst/>
            <a:cxnLst/>
            <a:rect l="l" t="t" r="r" b="b"/>
            <a:pathLst>
              <a:path w="12192000" h="520065">
                <a:moveTo>
                  <a:pt x="0" y="519684"/>
                </a:moveTo>
                <a:lnTo>
                  <a:pt x="12192000" y="519684"/>
                </a:lnTo>
                <a:lnTo>
                  <a:pt x="12192000" y="0"/>
                </a:lnTo>
                <a:lnTo>
                  <a:pt x="0" y="0"/>
                </a:lnTo>
                <a:lnTo>
                  <a:pt x="0" y="519684"/>
                </a:lnTo>
                <a:close/>
              </a:path>
            </a:pathLst>
          </a:custGeom>
          <a:solidFill>
            <a:srgbClr val="ED7D31"/>
          </a:solidFill>
        </p:spPr>
        <p:txBody>
          <a:bodyPr wrap="square" lIns="0" tIns="0" rIns="0" bIns="0" rtlCol="0"/>
          <a:lstStyle/>
          <a:p>
            <a:endParaRPr/>
          </a:p>
        </p:txBody>
      </p:sp>
      <p:sp>
        <p:nvSpPr>
          <p:cNvPr id="5" name="object 5"/>
          <p:cNvSpPr/>
          <p:nvPr/>
        </p:nvSpPr>
        <p:spPr>
          <a:xfrm>
            <a:off x="0" y="6338315"/>
            <a:ext cx="12192000" cy="520065"/>
          </a:xfrm>
          <a:custGeom>
            <a:avLst/>
            <a:gdLst/>
            <a:ahLst/>
            <a:cxnLst/>
            <a:rect l="l" t="t" r="r" b="b"/>
            <a:pathLst>
              <a:path w="12192000" h="520065">
                <a:moveTo>
                  <a:pt x="0" y="0"/>
                </a:moveTo>
                <a:lnTo>
                  <a:pt x="12192000" y="0"/>
                </a:lnTo>
                <a:lnTo>
                  <a:pt x="12192000" y="519684"/>
                </a:lnTo>
              </a:path>
            </a:pathLst>
          </a:custGeom>
          <a:ln w="12191">
            <a:solidFill>
              <a:srgbClr val="ED7D31"/>
            </a:solidFill>
          </a:ln>
        </p:spPr>
        <p:txBody>
          <a:bodyPr wrap="square" lIns="0" tIns="0" rIns="0" bIns="0" rtlCol="0"/>
          <a:lstStyle/>
          <a:p>
            <a:endParaRPr/>
          </a:p>
        </p:txBody>
      </p:sp>
      <p:sp>
        <p:nvSpPr>
          <p:cNvPr id="6" name="object 6"/>
          <p:cNvSpPr/>
          <p:nvPr/>
        </p:nvSpPr>
        <p:spPr>
          <a:xfrm>
            <a:off x="120395" y="182880"/>
            <a:ext cx="755904" cy="99669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11245595" y="271272"/>
            <a:ext cx="679757" cy="973872"/>
          </a:xfrm>
          <a:prstGeom prst="rect">
            <a:avLst/>
          </a:prstGeom>
          <a:blipFill>
            <a:blip r:embed="rId3" cstate="print"/>
            <a:stretch>
              <a:fillRect/>
            </a:stretch>
          </a:blipFill>
        </p:spPr>
        <p:txBody>
          <a:bodyPr wrap="square" lIns="0" tIns="0" rIns="0" bIns="0" rtlCol="0"/>
          <a:lstStyle/>
          <a:p>
            <a:endParaRPr/>
          </a:p>
        </p:txBody>
      </p:sp>
      <p:sp>
        <p:nvSpPr>
          <p:cNvPr id="16" name="object 16"/>
          <p:cNvSpPr/>
          <p:nvPr/>
        </p:nvSpPr>
        <p:spPr>
          <a:xfrm>
            <a:off x="1435912" y="3413772"/>
            <a:ext cx="389826" cy="291070"/>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5277611" y="3331476"/>
            <a:ext cx="214883" cy="291070"/>
          </a:xfrm>
          <a:prstGeom prst="rect">
            <a:avLst/>
          </a:prstGeom>
          <a:blipFill>
            <a:blip r:embed="rId5" cstate="print"/>
            <a:stretch>
              <a:fillRect/>
            </a:stretch>
          </a:blipFill>
        </p:spPr>
        <p:txBody>
          <a:bodyPr wrap="square" lIns="0" tIns="0" rIns="0" bIns="0" rtlCol="0"/>
          <a:lstStyle/>
          <a:p>
            <a:endParaRPr/>
          </a:p>
        </p:txBody>
      </p:sp>
      <p:graphicFrame>
        <p:nvGraphicFramePr>
          <p:cNvPr id="24" name="object 24"/>
          <p:cNvGraphicFramePr>
            <a:graphicFrameLocks noGrp="1"/>
          </p:cNvGraphicFramePr>
          <p:nvPr>
            <p:extLst>
              <p:ext uri="{D42A27DB-BD31-4B8C-83A1-F6EECF244321}">
                <p14:modId xmlns:p14="http://schemas.microsoft.com/office/powerpoint/2010/main" val="1795150800"/>
              </p:ext>
            </p:extLst>
          </p:nvPr>
        </p:nvGraphicFramePr>
        <p:xfrm>
          <a:off x="3057956" y="1408657"/>
          <a:ext cx="8909683" cy="4529420"/>
        </p:xfrm>
        <a:graphic>
          <a:graphicData uri="http://schemas.openxmlformats.org/drawingml/2006/table">
            <a:tbl>
              <a:tblPr rtl="1" firstRow="1" bandRow="1">
                <a:tableStyleId>{2D5ABB26-0587-4C30-8999-92F81FD0307C}</a:tableStyleId>
              </a:tblPr>
              <a:tblGrid>
                <a:gridCol w="1315720">
                  <a:extLst>
                    <a:ext uri="{9D8B030D-6E8A-4147-A177-3AD203B41FA5}">
                      <a16:colId xmlns:a16="http://schemas.microsoft.com/office/drawing/2014/main" val="20000"/>
                    </a:ext>
                  </a:extLst>
                </a:gridCol>
                <a:gridCol w="1600834">
                  <a:extLst>
                    <a:ext uri="{9D8B030D-6E8A-4147-A177-3AD203B41FA5}">
                      <a16:colId xmlns:a16="http://schemas.microsoft.com/office/drawing/2014/main" val="20001"/>
                    </a:ext>
                  </a:extLst>
                </a:gridCol>
                <a:gridCol w="1746250">
                  <a:extLst>
                    <a:ext uri="{9D8B030D-6E8A-4147-A177-3AD203B41FA5}">
                      <a16:colId xmlns:a16="http://schemas.microsoft.com/office/drawing/2014/main" val="20002"/>
                    </a:ext>
                  </a:extLst>
                </a:gridCol>
                <a:gridCol w="1713864">
                  <a:extLst>
                    <a:ext uri="{9D8B030D-6E8A-4147-A177-3AD203B41FA5}">
                      <a16:colId xmlns:a16="http://schemas.microsoft.com/office/drawing/2014/main" val="20003"/>
                    </a:ext>
                  </a:extLst>
                </a:gridCol>
                <a:gridCol w="2533015">
                  <a:extLst>
                    <a:ext uri="{9D8B030D-6E8A-4147-A177-3AD203B41FA5}">
                      <a16:colId xmlns:a16="http://schemas.microsoft.com/office/drawing/2014/main" val="20004"/>
                    </a:ext>
                  </a:extLst>
                </a:gridCol>
              </a:tblGrid>
              <a:tr h="221247">
                <a:tc>
                  <a:txBody>
                    <a:bodyPr/>
                    <a:lstStyle/>
                    <a:p>
                      <a:pPr algn="r" rtl="1">
                        <a:lnSpc>
                          <a:spcPct val="100000"/>
                        </a:lnSpc>
                      </a:pPr>
                      <a:endParaRPr sz="110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tc>
                  <a:txBody>
                    <a:bodyPr/>
                    <a:lstStyle/>
                    <a:p>
                      <a:pPr marL="470534" algn="r" rtl="1">
                        <a:lnSpc>
                          <a:spcPct val="100000"/>
                        </a:lnSpc>
                        <a:spcBef>
                          <a:spcPts val="325"/>
                        </a:spcBef>
                      </a:pPr>
                      <a:r>
                        <a:rPr lang="ar-EG" sz="800" b="1" dirty="0">
                          <a:solidFill>
                            <a:srgbClr val="FFFFFF"/>
                          </a:solidFill>
                          <a:latin typeface="Calibri"/>
                          <a:cs typeface="Calibri"/>
                        </a:rPr>
                        <a:t>الولايات المتحدة</a:t>
                      </a:r>
                      <a:endParaRPr sz="800" dirty="0">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tc>
                  <a:txBody>
                    <a:bodyPr/>
                    <a:lstStyle/>
                    <a:p>
                      <a:pPr algn="ctr" rtl="1">
                        <a:lnSpc>
                          <a:spcPct val="100000"/>
                        </a:lnSpc>
                        <a:spcBef>
                          <a:spcPts val="325"/>
                        </a:spcBef>
                      </a:pPr>
                      <a:r>
                        <a:rPr lang="ar-EG" sz="800" b="1" spc="-5" dirty="0">
                          <a:solidFill>
                            <a:srgbClr val="FFFFFF"/>
                          </a:solidFill>
                          <a:latin typeface="Calibri"/>
                          <a:cs typeface="Calibri"/>
                        </a:rPr>
                        <a:t>الصين</a:t>
                      </a:r>
                      <a:endParaRPr sz="800" dirty="0">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tc>
                  <a:txBody>
                    <a:bodyPr/>
                    <a:lstStyle/>
                    <a:p>
                      <a:pPr algn="ctr" rtl="1">
                        <a:lnSpc>
                          <a:spcPct val="100000"/>
                        </a:lnSpc>
                        <a:spcBef>
                          <a:spcPts val="325"/>
                        </a:spcBef>
                      </a:pPr>
                      <a:r>
                        <a:rPr lang="ar-EG" sz="800" b="1" dirty="0">
                          <a:solidFill>
                            <a:srgbClr val="FFFFFF"/>
                          </a:solidFill>
                          <a:latin typeface="Calibri"/>
                          <a:cs typeface="Calibri"/>
                        </a:rPr>
                        <a:t>روسيا</a:t>
                      </a:r>
                      <a:endParaRPr sz="800" dirty="0">
                        <a:latin typeface="Calibri"/>
                        <a:cs typeface="Calibri"/>
                      </a:endParaRPr>
                    </a:p>
                  </a:txBody>
                  <a:tcPr marL="0" marR="0" marT="41275"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tc>
                  <a:txBody>
                    <a:bodyPr/>
                    <a:lstStyle/>
                    <a:p>
                      <a:pPr algn="ctr" rtl="1">
                        <a:lnSpc>
                          <a:spcPct val="100000"/>
                        </a:lnSpc>
                        <a:spcBef>
                          <a:spcPts val="390"/>
                        </a:spcBef>
                      </a:pPr>
                      <a:r>
                        <a:rPr lang="ar-EG" sz="700" b="1" u="sng" spc="-5" dirty="0">
                          <a:solidFill>
                            <a:srgbClr val="FFFFFF"/>
                          </a:solidFill>
                          <a:uFill>
                            <a:solidFill>
                              <a:srgbClr val="FFFFFF"/>
                            </a:solidFill>
                          </a:uFill>
                          <a:latin typeface="Calibri"/>
                          <a:cs typeface="Calibri"/>
                        </a:rPr>
                        <a:t>ملاحظات</a:t>
                      </a:r>
                      <a:endParaRPr sz="700" dirty="0">
                        <a:latin typeface="Calibri"/>
                        <a:cs typeface="Calibri"/>
                      </a:endParaRPr>
                    </a:p>
                  </a:txBody>
                  <a:tcPr marL="0" marR="0" marT="4953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extLst>
                  <a:ext uri="{0D108BD9-81ED-4DB2-BD59-A6C34878D82A}">
                    <a16:rowId xmlns:a16="http://schemas.microsoft.com/office/drawing/2014/main" val="10000"/>
                  </a:ext>
                </a:extLst>
              </a:tr>
              <a:tr h="608393">
                <a:tc>
                  <a:txBody>
                    <a:bodyPr/>
                    <a:lstStyle/>
                    <a:p>
                      <a:pPr marL="35560" marR="582295" algn="r" rtl="1">
                        <a:lnSpc>
                          <a:spcPct val="107500"/>
                        </a:lnSpc>
                        <a:spcBef>
                          <a:spcPts val="695"/>
                        </a:spcBef>
                      </a:pPr>
                      <a:r>
                        <a:rPr lang="ar-EG" sz="1200" b="1" spc="-5" dirty="0">
                          <a:solidFill>
                            <a:srgbClr val="FFFFFF"/>
                          </a:solidFill>
                          <a:latin typeface="Calibri"/>
                          <a:cs typeface="Calibri"/>
                        </a:rPr>
                        <a:t>سياسية ودبلوماسية</a:t>
                      </a:r>
                      <a:endParaRPr sz="1200" dirty="0">
                        <a:latin typeface="Calibri"/>
                        <a:cs typeface="Calibri"/>
                      </a:endParaRPr>
                    </a:p>
                  </a:txBody>
                  <a:tcPr marL="0" marR="0" marT="8826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B9BD5"/>
                    </a:solidFill>
                  </a:tcPr>
                </a:tc>
                <a:tc>
                  <a:txBody>
                    <a:bodyPr/>
                    <a:lstStyle/>
                    <a:p>
                      <a:pPr algn="r" rtl="1">
                        <a:lnSpc>
                          <a:spcPct val="100000"/>
                        </a:lnSpc>
                        <a:spcBef>
                          <a:spcPts val="35"/>
                        </a:spcBef>
                      </a:pPr>
                      <a:endParaRPr sz="900" dirty="0">
                        <a:latin typeface="Times New Roman"/>
                        <a:cs typeface="Times New Roman"/>
                      </a:endParaRPr>
                    </a:p>
                    <a:p>
                      <a:pPr marL="12700" indent="0" algn="just" rtl="1">
                        <a:buFont typeface="Arial"/>
                        <a:buNone/>
                        <a:tabLst>
                          <a:tab pos="241300" algn="l"/>
                        </a:tabLst>
                      </a:pPr>
                      <a:r>
                        <a:rPr lang="ar-KW" sz="1000" dirty="0">
                          <a:latin typeface="+mn-lt"/>
                          <a:cs typeface="Calibri"/>
                        </a:rPr>
                        <a:t>حكم </a:t>
                      </a:r>
                      <a:r>
                        <a:rPr lang="ar-KW" sz="1000" b="1" spc="-15" dirty="0">
                          <a:solidFill>
                            <a:srgbClr val="2E75B6"/>
                          </a:solidFill>
                          <a:latin typeface="+mn-lt"/>
                          <a:cs typeface="Calibri"/>
                        </a:rPr>
                        <a:t>ديمقراطي ليبرالي</a:t>
                      </a:r>
                    </a:p>
                  </a:txBody>
                  <a:tcPr marL="0" marR="0" marT="44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F"/>
                    </a:solidFill>
                  </a:tcPr>
                </a:tc>
                <a:tc>
                  <a:txBody>
                    <a:bodyPr/>
                    <a:lstStyle/>
                    <a:p>
                      <a:pPr algn="r" rtl="1">
                        <a:lnSpc>
                          <a:spcPct val="100000"/>
                        </a:lnSpc>
                        <a:spcBef>
                          <a:spcPts val="35"/>
                        </a:spcBef>
                      </a:pPr>
                      <a:endParaRPr sz="900" dirty="0">
                        <a:latin typeface="Times New Roman"/>
                        <a:cs typeface="Times New Roman"/>
                      </a:endParaRPr>
                    </a:p>
                    <a:p>
                      <a:pPr marL="35560" algn="r" rtl="1">
                        <a:lnSpc>
                          <a:spcPct val="100000"/>
                        </a:lnSpc>
                      </a:pPr>
                      <a:r>
                        <a:rPr lang="ar-KW" sz="1000" b="1" kern="1200" spc="-5" dirty="0">
                          <a:solidFill>
                            <a:srgbClr val="2E75B6"/>
                          </a:solidFill>
                          <a:latin typeface="+mn-lt"/>
                          <a:ea typeface="+mn-ea"/>
                          <a:cs typeface="Calibri"/>
                        </a:rPr>
                        <a:t>دولة </a:t>
                      </a:r>
                      <a:r>
                        <a:rPr lang="ar-EG" sz="1000" b="1" kern="1200" spc="-5" dirty="0">
                          <a:solidFill>
                            <a:srgbClr val="2E75B6"/>
                          </a:solidFill>
                          <a:latin typeface="+mn-lt"/>
                          <a:ea typeface="+mn-ea"/>
                          <a:cs typeface="Calibri"/>
                        </a:rPr>
                        <a:t>استبدادية يحكمها حزب واحد</a:t>
                      </a:r>
                      <a:r>
                        <a:rPr lang="ar-KW" sz="1000" b="1" kern="1200" spc="-5" dirty="0">
                          <a:solidFill>
                            <a:srgbClr val="2E75B6"/>
                          </a:solidFill>
                          <a:latin typeface="+mn-lt"/>
                          <a:ea typeface="+mn-ea"/>
                          <a:cs typeface="Calibri"/>
                        </a:rPr>
                        <a:t> </a:t>
                      </a:r>
                      <a:endParaRPr sz="1000" b="1" kern="1200" spc="-5" dirty="0">
                        <a:solidFill>
                          <a:srgbClr val="2E75B6"/>
                        </a:solidFill>
                        <a:latin typeface="+mn-lt"/>
                        <a:ea typeface="+mn-ea"/>
                        <a:cs typeface="Calibri"/>
                      </a:endParaRPr>
                    </a:p>
                  </a:txBody>
                  <a:tcPr marL="0" marR="0" marT="44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F"/>
                    </a:solidFill>
                  </a:tcPr>
                </a:tc>
                <a:tc>
                  <a:txBody>
                    <a:bodyPr/>
                    <a:lstStyle/>
                    <a:p>
                      <a:pPr algn="r" rtl="1">
                        <a:lnSpc>
                          <a:spcPct val="100000"/>
                        </a:lnSpc>
                        <a:spcBef>
                          <a:spcPts val="35"/>
                        </a:spcBef>
                      </a:pPr>
                      <a:endParaRPr sz="900" dirty="0">
                        <a:latin typeface="Times New Roman"/>
                        <a:cs typeface="Times New Roman"/>
                      </a:endParaRPr>
                    </a:p>
                    <a:p>
                      <a:pPr marL="12700" marR="5080" indent="0" algn="r" rtl="1">
                        <a:buFont typeface="Arial"/>
                        <a:buNone/>
                        <a:tabLst>
                          <a:tab pos="241300" algn="l"/>
                        </a:tabLst>
                      </a:pPr>
                      <a:r>
                        <a:rPr lang="ar-KW" sz="1000" dirty="0">
                          <a:latin typeface="+mn-lt"/>
                          <a:cs typeface="Calibri"/>
                        </a:rPr>
                        <a:t>حكم </a:t>
                      </a:r>
                      <a:r>
                        <a:rPr lang="ar-KW" sz="1000" b="1" spc="-5" dirty="0">
                          <a:solidFill>
                            <a:srgbClr val="2E75B6"/>
                          </a:solidFill>
                          <a:latin typeface="+mn-lt"/>
                          <a:cs typeface="Calibri"/>
                        </a:rPr>
                        <a:t>سلطوي</a:t>
                      </a:r>
                      <a:r>
                        <a:rPr lang="ar-KW" sz="1000" dirty="0">
                          <a:latin typeface="+mn-lt"/>
                          <a:cs typeface="Calibri"/>
                        </a:rPr>
                        <a:t> مع </a:t>
                      </a:r>
                      <a:r>
                        <a:rPr lang="ar-KW" sz="1000" b="1" spc="-10" dirty="0">
                          <a:solidFill>
                            <a:srgbClr val="2E75B6"/>
                          </a:solidFill>
                          <a:latin typeface="+mn-lt"/>
                          <a:cs typeface="Calibri"/>
                        </a:rPr>
                        <a:t>واجهة ديمقراطية غير ليبرالية</a:t>
                      </a:r>
                    </a:p>
                  </a:txBody>
                  <a:tcPr marL="0" marR="0" marT="444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F"/>
                    </a:solidFill>
                  </a:tcPr>
                </a:tc>
                <a:tc>
                  <a:txBody>
                    <a:bodyPr/>
                    <a:lstStyle/>
                    <a:p>
                      <a:pPr marL="35560" algn="r" rtl="1">
                        <a:lnSpc>
                          <a:spcPct val="100000"/>
                        </a:lnSpc>
                        <a:spcBef>
                          <a:spcPts val="85"/>
                        </a:spcBef>
                      </a:pPr>
                      <a:r>
                        <a:rPr lang="ar-EG" sz="1050" dirty="0">
                          <a:solidFill>
                            <a:srgbClr val="FF0000"/>
                          </a:solidFill>
                          <a:latin typeface="+mn-lt"/>
                          <a:cs typeface="Calibri"/>
                        </a:rPr>
                        <a:t>*أمريكا-الصين = لا </a:t>
                      </a:r>
                      <a:r>
                        <a:rPr lang="ar-KW" sz="1050" dirty="0">
                          <a:solidFill>
                            <a:srgbClr val="FF0000"/>
                          </a:solidFill>
                          <a:latin typeface="+mn-lt"/>
                          <a:cs typeface="Calibri"/>
                        </a:rPr>
                        <a:t>توافق</a:t>
                      </a:r>
                    </a:p>
                    <a:p>
                      <a:pPr marL="35560" algn="r" rtl="1">
                        <a:lnSpc>
                          <a:spcPct val="100000"/>
                        </a:lnSpc>
                        <a:spcBef>
                          <a:spcPts val="85"/>
                        </a:spcBef>
                      </a:pPr>
                      <a:r>
                        <a:rPr lang="ar-KW" sz="1050" dirty="0">
                          <a:solidFill>
                            <a:srgbClr val="FF0000"/>
                          </a:solidFill>
                          <a:latin typeface="+mn-lt"/>
                          <a:cs typeface="Calibri"/>
                        </a:rPr>
                        <a:t>* </a:t>
                      </a:r>
                      <a:r>
                        <a:rPr lang="ar-EG" sz="1050" dirty="0">
                          <a:solidFill>
                            <a:srgbClr val="FF0000"/>
                          </a:solidFill>
                          <a:latin typeface="+mn-lt"/>
                          <a:cs typeface="Calibri"/>
                        </a:rPr>
                        <a:t>الصين-روسيا = توافق </a:t>
                      </a:r>
                      <a:r>
                        <a:rPr lang="ar-KW" sz="1050" dirty="0">
                          <a:solidFill>
                            <a:srgbClr val="FF0000"/>
                          </a:solidFill>
                          <a:latin typeface="+mn-lt"/>
                          <a:cs typeface="Calibri"/>
                        </a:rPr>
                        <a:t>على المدى القصير</a:t>
                      </a:r>
                    </a:p>
                    <a:p>
                      <a:pPr marL="35560" algn="r" rtl="1">
                        <a:lnSpc>
                          <a:spcPct val="100000"/>
                        </a:lnSpc>
                        <a:spcBef>
                          <a:spcPts val="85"/>
                        </a:spcBef>
                      </a:pPr>
                      <a:r>
                        <a:rPr lang="ar-KW" sz="1050" dirty="0">
                          <a:solidFill>
                            <a:srgbClr val="FF0000"/>
                          </a:solidFill>
                          <a:latin typeface="+mn-lt"/>
                          <a:cs typeface="Calibri"/>
                        </a:rPr>
                        <a:t>* </a:t>
                      </a:r>
                      <a:r>
                        <a:rPr lang="ar-EG" sz="1050" dirty="0">
                          <a:solidFill>
                            <a:srgbClr val="FF0000"/>
                          </a:solidFill>
                          <a:latin typeface="+mn-lt"/>
                          <a:cs typeface="Calibri"/>
                        </a:rPr>
                        <a:t>أمريكا-روسيا = لا </a:t>
                      </a:r>
                      <a:r>
                        <a:rPr lang="ar-KW" sz="1050" dirty="0">
                          <a:solidFill>
                            <a:srgbClr val="FF0000"/>
                          </a:solidFill>
                          <a:latin typeface="+mn-lt"/>
                          <a:cs typeface="Calibri"/>
                        </a:rPr>
                        <a:t>توافق على المدى القصير</a:t>
                      </a:r>
                      <a:endParaRPr sz="1050" dirty="0">
                        <a:solidFill>
                          <a:srgbClr val="FF0000"/>
                        </a:solidFill>
                        <a:latin typeface="Calibri"/>
                        <a:cs typeface="Calibri"/>
                      </a:endParaRPr>
                    </a:p>
                  </a:txBody>
                  <a:tcPr marL="0" marR="0" marT="4191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1"/>
                  </a:ext>
                </a:extLst>
              </a:tr>
              <a:tr h="822144">
                <a:tc>
                  <a:txBody>
                    <a:bodyPr/>
                    <a:lstStyle/>
                    <a:p>
                      <a:pPr algn="r" rtl="1">
                        <a:lnSpc>
                          <a:spcPct val="100000"/>
                        </a:lnSpc>
                      </a:pPr>
                      <a:endParaRPr sz="1200" dirty="0">
                        <a:latin typeface="Times New Roman"/>
                        <a:cs typeface="Times New Roman"/>
                      </a:endParaRPr>
                    </a:p>
                    <a:p>
                      <a:pPr algn="r" rtl="1">
                        <a:lnSpc>
                          <a:spcPct val="100000"/>
                        </a:lnSpc>
                        <a:spcBef>
                          <a:spcPts val="20"/>
                        </a:spcBef>
                      </a:pPr>
                      <a:endParaRPr sz="1600" dirty="0">
                        <a:latin typeface="Times New Roman"/>
                        <a:cs typeface="Times New Roman"/>
                      </a:endParaRPr>
                    </a:p>
                    <a:p>
                      <a:pPr marL="35560" algn="r" rtl="1">
                        <a:lnSpc>
                          <a:spcPct val="100000"/>
                        </a:lnSpc>
                        <a:spcBef>
                          <a:spcPts val="5"/>
                        </a:spcBef>
                      </a:pPr>
                      <a:r>
                        <a:rPr lang="ar-EG" sz="1200" b="1" spc="-5" dirty="0">
                          <a:solidFill>
                            <a:srgbClr val="FFFFFF"/>
                          </a:solidFill>
                          <a:latin typeface="Calibri"/>
                          <a:cs typeface="Calibri"/>
                        </a:rPr>
                        <a:t>إيديولوجية</a:t>
                      </a:r>
                      <a:endParaRPr sz="12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5"/>
                    </a:solidFill>
                  </a:tcPr>
                </a:tc>
                <a:tc>
                  <a:txBody>
                    <a:bodyPr/>
                    <a:lstStyle/>
                    <a:p>
                      <a:pPr algn="r" rtl="1">
                        <a:lnSpc>
                          <a:spcPct val="100000"/>
                        </a:lnSpc>
                        <a:spcBef>
                          <a:spcPts val="40"/>
                        </a:spcBef>
                      </a:pPr>
                      <a:endParaRPr sz="1150" dirty="0">
                        <a:latin typeface="Times New Roman"/>
                        <a:cs typeface="Times New Roman"/>
                      </a:endParaRPr>
                    </a:p>
                    <a:p>
                      <a:pPr marL="35560" marR="167005" lvl="0" indent="0" algn="r" defTabSz="914400" rtl="1" eaLnBrk="1" fontAlgn="auto" latinLnBrk="0" hangingPunct="1">
                        <a:lnSpc>
                          <a:spcPct val="107000"/>
                        </a:lnSpc>
                        <a:spcBef>
                          <a:spcPts val="0"/>
                        </a:spcBef>
                        <a:spcAft>
                          <a:spcPts val="0"/>
                        </a:spcAft>
                        <a:buClrTx/>
                        <a:buSzTx/>
                        <a:buFontTx/>
                        <a:buNone/>
                        <a:tabLst/>
                        <a:defRPr/>
                      </a:pPr>
                      <a:r>
                        <a:rPr sz="1000" b="1" spc="-5" dirty="0">
                          <a:solidFill>
                            <a:srgbClr val="0070C0"/>
                          </a:solidFill>
                          <a:latin typeface="Calibri"/>
                          <a:cs typeface="Calibri"/>
                        </a:rPr>
                        <a:t>‘</a:t>
                      </a:r>
                      <a:r>
                        <a:rPr lang="ar-KW" sz="1000" dirty="0">
                          <a:latin typeface="+mn-lt"/>
                          <a:cs typeface="Calibri"/>
                        </a:rPr>
                        <a:t>"</a:t>
                      </a:r>
                      <a:r>
                        <a:rPr lang="ar-KW" sz="1000" b="1" spc="-15" dirty="0">
                          <a:solidFill>
                            <a:srgbClr val="2E75B6"/>
                          </a:solidFill>
                          <a:latin typeface="+mn-lt"/>
                          <a:cs typeface="Calibri"/>
                        </a:rPr>
                        <a:t>مجتمعات حرة ومفتوحة</a:t>
                      </a:r>
                      <a:r>
                        <a:rPr lang="ar-KW" sz="1000" dirty="0">
                          <a:latin typeface="+mn-lt"/>
                          <a:cs typeface="Calibri"/>
                        </a:rPr>
                        <a:t>" </a:t>
                      </a:r>
                      <a:r>
                        <a:rPr lang="ar-EG" sz="1000" dirty="0">
                          <a:latin typeface="+mn-lt"/>
                          <a:cs typeface="Calibri"/>
                        </a:rPr>
                        <a:t>تتمتع ب</a:t>
                      </a:r>
                      <a:r>
                        <a:rPr lang="ar-KW" sz="1000" dirty="0">
                          <a:latin typeface="+mn-lt"/>
                          <a:cs typeface="Calibri"/>
                        </a:rPr>
                        <a:t>الحريات الفردية</a:t>
                      </a:r>
                      <a:r>
                        <a:rPr lang="ar-EG" sz="1000" dirty="0">
                          <a:latin typeface="+mn-lt"/>
                          <a:cs typeface="Calibri"/>
                        </a:rPr>
                        <a:t>،</a:t>
                      </a:r>
                      <a:r>
                        <a:rPr lang="ar-KW" sz="1000" dirty="0">
                          <a:latin typeface="+mn-lt"/>
                          <a:cs typeface="Calibri"/>
                        </a:rPr>
                        <a:t> وحقوق الإنسان العالمية</a:t>
                      </a:r>
                      <a:r>
                        <a:rPr lang="ar-EG" sz="1000" dirty="0">
                          <a:latin typeface="+mn-lt"/>
                          <a:cs typeface="Calibri"/>
                        </a:rPr>
                        <a:t>،</a:t>
                      </a:r>
                      <a:r>
                        <a:rPr lang="ar-KW" sz="1000" dirty="0">
                          <a:latin typeface="+mn-lt"/>
                          <a:cs typeface="Calibri"/>
                        </a:rPr>
                        <a:t> والتعددية</a:t>
                      </a:r>
                    </a:p>
                    <a:p>
                      <a:pPr marL="35560" marR="167005" algn="r" rtl="1">
                        <a:lnSpc>
                          <a:spcPct val="107000"/>
                        </a:lnSpc>
                      </a:pPr>
                      <a:endParaRPr sz="1000" dirty="0">
                        <a:latin typeface="Calibri"/>
                        <a:cs typeface="Calibri"/>
                      </a:endParaRP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gn="r" rtl="1">
                        <a:lnSpc>
                          <a:spcPct val="100000"/>
                        </a:lnSpc>
                        <a:spcBef>
                          <a:spcPts val="40"/>
                        </a:spcBef>
                      </a:pPr>
                      <a:endParaRPr sz="1150" dirty="0">
                        <a:latin typeface="Times New Roman"/>
                        <a:cs typeface="Times New Roman"/>
                      </a:endParaRPr>
                    </a:p>
                    <a:p>
                      <a:pPr marL="12700" indent="0" algn="just" rtl="1">
                        <a:lnSpc>
                          <a:spcPct val="100000"/>
                        </a:lnSpc>
                        <a:buFont typeface="Arial"/>
                        <a:buNone/>
                        <a:tabLst>
                          <a:tab pos="241300" algn="l"/>
                        </a:tabLst>
                      </a:pPr>
                      <a:r>
                        <a:rPr lang="ar-KW" sz="1000" dirty="0">
                          <a:latin typeface="Sakkal Majalla" panose="02000000000000000000" pitchFamily="2" charset="-78"/>
                          <a:cs typeface="Sakkal Majalla" panose="02000000000000000000" pitchFamily="2" charset="-78"/>
                        </a:rPr>
                        <a:t>"</a:t>
                      </a:r>
                      <a:r>
                        <a:rPr lang="ar-KW" sz="1050" i="1" dirty="0">
                          <a:solidFill>
                            <a:srgbClr val="0070C0"/>
                          </a:solidFill>
                          <a:latin typeface="Sakkal Majalla" panose="02000000000000000000" pitchFamily="2" charset="-78"/>
                          <a:cs typeface="Sakkal Majalla" panose="02000000000000000000" pitchFamily="2" charset="-78"/>
                        </a:rPr>
                        <a:t>مجتمع المصير المشترك</a:t>
                      </a:r>
                      <a:r>
                        <a:rPr lang="ar-KW" sz="1000" dirty="0">
                          <a:latin typeface="Sakkal Majalla" panose="02000000000000000000" pitchFamily="2" charset="-78"/>
                          <a:cs typeface="Sakkal Majalla" panose="02000000000000000000" pitchFamily="2" charset="-78"/>
                        </a:rPr>
                        <a:t>" (</a:t>
                      </a:r>
                      <a:r>
                        <a:rPr lang="ar-KW" sz="1050" i="1" dirty="0">
                          <a:solidFill>
                            <a:srgbClr val="0070C0"/>
                          </a:solidFill>
                          <a:latin typeface="Sakkal Majalla" panose="02000000000000000000" pitchFamily="2" charset="-78"/>
                          <a:cs typeface="Sakkal Majalla" panose="02000000000000000000" pitchFamily="2" charset="-78"/>
                        </a:rPr>
                        <a:t>غامض</a:t>
                      </a:r>
                      <a:r>
                        <a:rPr lang="ar-KW" sz="1000" dirty="0">
                          <a:latin typeface="Sakkal Majalla" panose="02000000000000000000" pitchFamily="2" charset="-78"/>
                          <a:cs typeface="Sakkal Majalla" panose="02000000000000000000" pitchFamily="2" charset="-78"/>
                        </a:rPr>
                        <a:t>) مع سيادة الدولة والنظام الجماعي وحقوق الإنسان المحدودة</a:t>
                      </a:r>
                    </a:p>
                  </a:txBody>
                  <a:tcPr marL="0" marR="0" marT="508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12700" marR="5080" indent="0" algn="r" rtl="1">
                        <a:buFont typeface="Arial"/>
                        <a:buNone/>
                        <a:tabLst>
                          <a:tab pos="241300" algn="l"/>
                        </a:tabLst>
                      </a:pPr>
                      <a:r>
                        <a:rPr lang="ar-KW" sz="1000" i="1" spc="-5" dirty="0">
                          <a:solidFill>
                            <a:srgbClr val="0070C0"/>
                          </a:solidFill>
                          <a:latin typeface="+mn-lt"/>
                          <a:cs typeface="Calibri"/>
                        </a:rPr>
                        <a:t>"الأور</a:t>
                      </a:r>
                      <a:r>
                        <a:rPr lang="ar-EG" sz="1000" i="1" spc="-5" dirty="0">
                          <a:solidFill>
                            <a:srgbClr val="0070C0"/>
                          </a:solidFill>
                          <a:latin typeface="+mn-lt"/>
                          <a:cs typeface="Calibri"/>
                        </a:rPr>
                        <a:t>ا</a:t>
                      </a:r>
                      <a:r>
                        <a:rPr lang="ar-KW" sz="1000" i="1" spc="-5" dirty="0">
                          <a:solidFill>
                            <a:srgbClr val="0070C0"/>
                          </a:solidFill>
                          <a:latin typeface="+mn-lt"/>
                          <a:cs typeface="Calibri"/>
                        </a:rPr>
                        <a:t>سية الجديدة"</a:t>
                      </a:r>
                      <a:r>
                        <a:rPr lang="ar-EG" sz="1000" i="1" spc="-5" dirty="0">
                          <a:solidFill>
                            <a:srgbClr val="0070C0"/>
                          </a:solidFill>
                          <a:latin typeface="+mn-lt"/>
                          <a:cs typeface="Calibri"/>
                        </a:rPr>
                        <a:t> الفضفاضة</a:t>
                      </a:r>
                      <a:r>
                        <a:rPr lang="ar-KW" sz="1000" i="1" spc="-5" dirty="0">
                          <a:solidFill>
                            <a:srgbClr val="0070C0"/>
                          </a:solidFill>
                          <a:latin typeface="+mn-lt"/>
                          <a:cs typeface="Calibri"/>
                        </a:rPr>
                        <a:t> وتعدد الأقطاب</a:t>
                      </a:r>
                      <a:r>
                        <a:rPr lang="ar-KW" sz="1000" dirty="0">
                          <a:latin typeface="+mn-lt"/>
                          <a:cs typeface="Calibri"/>
                        </a:rPr>
                        <a:t>، </a:t>
                      </a:r>
                      <a:r>
                        <a:rPr lang="ar-EG" sz="1000" dirty="0">
                          <a:latin typeface="+mn-lt"/>
                          <a:cs typeface="Calibri"/>
                        </a:rPr>
                        <a:t>وصعود الدولة، </a:t>
                      </a:r>
                      <a:r>
                        <a:rPr lang="ar-KW" sz="1000" dirty="0">
                          <a:latin typeface="+mn-lt"/>
                          <a:cs typeface="Calibri"/>
                        </a:rPr>
                        <a:t>والسيادة الروسية، وتعطيل القواعد العالمية</a:t>
                      </a:r>
                    </a:p>
                  </a:txBody>
                  <a:tcPr marL="0" marR="0" marT="914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algn="r" rtl="1">
                        <a:lnSpc>
                          <a:spcPct val="100000"/>
                        </a:lnSpc>
                      </a:pPr>
                      <a:endParaRPr sz="1000" dirty="0">
                        <a:latin typeface="Times New Roman"/>
                        <a:cs typeface="Times New Roman"/>
                      </a:endParaRPr>
                    </a:p>
                    <a:p>
                      <a:pPr marL="35560" algn="r" rtl="1">
                        <a:lnSpc>
                          <a:spcPct val="100000"/>
                        </a:lnSpc>
                        <a:spcBef>
                          <a:spcPts val="85"/>
                        </a:spcBef>
                      </a:pPr>
                      <a:r>
                        <a:rPr lang="ar-EG" sz="1050" dirty="0">
                          <a:solidFill>
                            <a:srgbClr val="FF0000"/>
                          </a:solidFill>
                          <a:latin typeface="+mn-lt"/>
                          <a:cs typeface="Calibri"/>
                        </a:rPr>
                        <a:t>*أمريكا-الصين = لا </a:t>
                      </a:r>
                      <a:r>
                        <a:rPr lang="ar-KW" sz="1050" dirty="0">
                          <a:solidFill>
                            <a:srgbClr val="FF0000"/>
                          </a:solidFill>
                          <a:latin typeface="+mn-lt"/>
                          <a:cs typeface="Calibri"/>
                        </a:rPr>
                        <a:t>توافق</a:t>
                      </a:r>
                    </a:p>
                    <a:p>
                      <a:pPr marL="35560" marR="0" lvl="0" indent="0" algn="r" defTabSz="914400" rtl="1" eaLnBrk="1" fontAlgn="auto" latinLnBrk="0" hangingPunct="1">
                        <a:lnSpc>
                          <a:spcPct val="100000"/>
                        </a:lnSpc>
                        <a:spcBef>
                          <a:spcPts val="95"/>
                        </a:spcBef>
                        <a:spcAft>
                          <a:spcPts val="0"/>
                        </a:spcAft>
                        <a:buClrTx/>
                        <a:buSzTx/>
                        <a:buFontTx/>
                        <a:buNone/>
                        <a:tabLst/>
                        <a:defRPr/>
                      </a:pPr>
                      <a:r>
                        <a:rPr lang="ar-KW" sz="1050" dirty="0">
                          <a:solidFill>
                            <a:srgbClr val="FF0000"/>
                          </a:solidFill>
                          <a:latin typeface="+mn-lt"/>
                          <a:cs typeface="Calibri"/>
                        </a:rPr>
                        <a:t>* أمريكا-روسيا = </a:t>
                      </a:r>
                      <a:r>
                        <a:rPr lang="ar-EG" sz="1050" dirty="0">
                          <a:solidFill>
                            <a:srgbClr val="FF0000"/>
                          </a:solidFill>
                          <a:latin typeface="+mn-lt"/>
                          <a:cs typeface="Calibri"/>
                        </a:rPr>
                        <a:t>تصادم على المدى القصير/ الطويل؟</a:t>
                      </a:r>
                      <a:endParaRPr lang="ar-KW" sz="1050" dirty="0">
                        <a:solidFill>
                          <a:srgbClr val="FF0000"/>
                        </a:solidFill>
                        <a:latin typeface="+mn-lt"/>
                        <a:cs typeface="Calibri"/>
                      </a:endParaRPr>
                    </a:p>
                    <a:p>
                      <a:pPr marL="35560" marR="0" lvl="0" indent="0" algn="r" defTabSz="914400" rtl="1" eaLnBrk="1" fontAlgn="auto" latinLnBrk="0" hangingPunct="1">
                        <a:lnSpc>
                          <a:spcPct val="100000"/>
                        </a:lnSpc>
                        <a:spcBef>
                          <a:spcPts val="95"/>
                        </a:spcBef>
                        <a:spcAft>
                          <a:spcPts val="0"/>
                        </a:spcAft>
                        <a:buClrTx/>
                        <a:buSzTx/>
                        <a:buFontTx/>
                        <a:buNone/>
                        <a:tabLst/>
                        <a:defRPr/>
                      </a:pPr>
                      <a:r>
                        <a:rPr lang="ar-KW" sz="1050" dirty="0">
                          <a:solidFill>
                            <a:srgbClr val="FF0000"/>
                          </a:solidFill>
                          <a:latin typeface="+mn-lt"/>
                          <a:cs typeface="Calibri"/>
                        </a:rPr>
                        <a:t>* </a:t>
                      </a:r>
                      <a:r>
                        <a:rPr lang="ar-EG" sz="1050" dirty="0">
                          <a:solidFill>
                            <a:srgbClr val="FF0000"/>
                          </a:solidFill>
                          <a:latin typeface="+mn-lt"/>
                          <a:cs typeface="Calibri"/>
                        </a:rPr>
                        <a:t>الصين-روسيا = توافق </a:t>
                      </a:r>
                      <a:r>
                        <a:rPr lang="ar-KW" sz="1050" dirty="0">
                          <a:solidFill>
                            <a:srgbClr val="FF0000"/>
                          </a:solidFill>
                          <a:latin typeface="+mn-lt"/>
                          <a:cs typeface="Calibri"/>
                        </a:rPr>
                        <a:t>على المدى القصير</a:t>
                      </a:r>
                      <a:r>
                        <a:rPr lang="ar-EG" sz="1050" dirty="0">
                          <a:solidFill>
                            <a:srgbClr val="FF0000"/>
                          </a:solidFill>
                          <a:latin typeface="+mn-lt"/>
                          <a:cs typeface="Calibri"/>
                        </a:rPr>
                        <a:t>، الطويل؟</a:t>
                      </a:r>
                      <a:endParaRPr lang="ar-KW" sz="1050" dirty="0">
                        <a:solidFill>
                          <a:srgbClr val="FF0000"/>
                        </a:solidFill>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2"/>
                  </a:ext>
                </a:extLst>
              </a:tr>
              <a:tr h="640515">
                <a:tc>
                  <a:txBody>
                    <a:bodyPr/>
                    <a:lstStyle/>
                    <a:p>
                      <a:pPr marL="35560" algn="r" rtl="1">
                        <a:lnSpc>
                          <a:spcPct val="100000"/>
                        </a:lnSpc>
                        <a:spcBef>
                          <a:spcPts val="930"/>
                        </a:spcBef>
                      </a:pPr>
                      <a:r>
                        <a:rPr lang="ar-EG" sz="1200" b="1" spc="-5" dirty="0">
                          <a:solidFill>
                            <a:srgbClr val="FFFFFF"/>
                          </a:solidFill>
                          <a:latin typeface="Calibri"/>
                          <a:cs typeface="Calibri"/>
                        </a:rPr>
                        <a:t>معلوماتية</a:t>
                      </a:r>
                      <a:endParaRPr sz="1200" dirty="0">
                        <a:latin typeface="Calibri"/>
                        <a:cs typeface="Calibri"/>
                      </a:endParaRPr>
                    </a:p>
                  </a:txBody>
                  <a:tcPr marL="0" marR="0" marT="1181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5"/>
                    </a:solidFill>
                  </a:tcPr>
                </a:tc>
                <a:tc>
                  <a:txBody>
                    <a:bodyPr/>
                    <a:lstStyle/>
                    <a:p>
                      <a:pPr algn="r" rtl="1">
                        <a:lnSpc>
                          <a:spcPct val="100000"/>
                        </a:lnSpc>
                        <a:spcBef>
                          <a:spcPts val="20"/>
                        </a:spcBef>
                      </a:pPr>
                      <a:endParaRPr sz="950" dirty="0">
                        <a:latin typeface="Times New Roman"/>
                        <a:cs typeface="Times New Roman"/>
                      </a:endParaRPr>
                    </a:p>
                    <a:p>
                      <a:pPr marL="12700" indent="0" algn="just" rtl="1">
                        <a:buFont typeface="Arial"/>
                        <a:buNone/>
                        <a:tabLst>
                          <a:tab pos="241300" algn="l"/>
                        </a:tabLst>
                      </a:pPr>
                      <a:r>
                        <a:rPr lang="ar-KW" sz="1000" b="1" spc="-15" dirty="0">
                          <a:solidFill>
                            <a:srgbClr val="2E75B6"/>
                          </a:solidFill>
                          <a:latin typeface="+mn-lt"/>
                          <a:cs typeface="Calibri"/>
                        </a:rPr>
                        <a:t>تبادل </a:t>
                      </a:r>
                      <a:r>
                        <a:rPr lang="ar-EG" sz="1000" b="1" spc="-15" dirty="0">
                          <a:solidFill>
                            <a:srgbClr val="2E75B6"/>
                          </a:solidFill>
                          <a:latin typeface="+mn-lt"/>
                          <a:cs typeface="Calibri"/>
                        </a:rPr>
                        <a:t>حر</a:t>
                      </a:r>
                      <a:r>
                        <a:rPr lang="ar-KW" sz="1000" b="1" spc="-15" dirty="0">
                          <a:solidFill>
                            <a:srgbClr val="2E75B6"/>
                          </a:solidFill>
                          <a:latin typeface="+mn-lt"/>
                          <a:cs typeface="Calibri"/>
                        </a:rPr>
                        <a:t> ومفتوح</a:t>
                      </a:r>
                      <a:r>
                        <a:rPr lang="ar-KW" sz="1000" dirty="0">
                          <a:latin typeface="+mn-lt"/>
                          <a:cs typeface="Calibri"/>
                        </a:rPr>
                        <a:t>، قيود محدودة فقط</a:t>
                      </a:r>
                      <a:r>
                        <a:rPr lang="ar-EG" sz="1000" dirty="0">
                          <a:latin typeface="+mn-lt"/>
                          <a:cs typeface="Calibri"/>
                        </a:rPr>
                        <a:t> </a:t>
                      </a:r>
                    </a:p>
                  </a:txBody>
                  <a:tcPr marL="0" marR="0" marT="25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12700" indent="0" algn="just" rtl="1">
                        <a:lnSpc>
                          <a:spcPct val="100000"/>
                        </a:lnSpc>
                        <a:buFont typeface="Arial"/>
                        <a:buNone/>
                        <a:tabLst>
                          <a:tab pos="241300" algn="l"/>
                        </a:tabLst>
                      </a:pPr>
                      <a:r>
                        <a:rPr lang="ar-KW" sz="1050" b="1" spc="-15" dirty="0">
                          <a:solidFill>
                            <a:srgbClr val="0070C0"/>
                          </a:solidFill>
                          <a:latin typeface="Sakkal Majalla" panose="02000000000000000000" pitchFamily="2" charset="-78"/>
                          <a:cs typeface="Sakkal Majalla" panose="02000000000000000000" pitchFamily="2" charset="-78"/>
                        </a:rPr>
                        <a:t>رقابة الدولة </a:t>
                      </a:r>
                      <a:r>
                        <a:rPr lang="ar-KW" sz="1000" dirty="0">
                          <a:latin typeface="Sakkal Majalla" panose="02000000000000000000" pitchFamily="2" charset="-78"/>
                          <a:cs typeface="Sakkal Majalla" panose="02000000000000000000" pitchFamily="2" charset="-78"/>
                        </a:rPr>
                        <a:t>وقيود السيادة الإلكترونية؛ الدعاية الخارجية المتزايدة ("</a:t>
                      </a:r>
                      <a:r>
                        <a:rPr lang="ar-KW" sz="1050" b="1" spc="-10" dirty="0">
                          <a:solidFill>
                            <a:srgbClr val="0070C0"/>
                          </a:solidFill>
                          <a:latin typeface="Sakkal Majalla" panose="02000000000000000000" pitchFamily="2" charset="-78"/>
                          <a:cs typeface="Sakkal Majalla" panose="02000000000000000000" pitchFamily="2" charset="-78"/>
                        </a:rPr>
                        <a:t>جدار الحماية العظيم</a:t>
                      </a:r>
                      <a:r>
                        <a:rPr lang="ar-KW" sz="1000" dirty="0">
                          <a:latin typeface="Sakkal Majalla" panose="02000000000000000000" pitchFamily="2" charset="-78"/>
                          <a:cs typeface="Sakkal Majalla" panose="02000000000000000000" pitchFamily="2" charset="-78"/>
                        </a:rPr>
                        <a:t>" للصين)</a:t>
                      </a:r>
                    </a:p>
                  </a:txBody>
                  <a:tcPr marL="0" marR="0" marT="596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12700" marR="5080" indent="0" algn="r" rtl="1">
                        <a:buFont typeface="Arial"/>
                        <a:buNone/>
                        <a:tabLst>
                          <a:tab pos="241300" algn="l"/>
                        </a:tabLst>
                      </a:pPr>
                      <a:r>
                        <a:rPr lang="ar-KW" sz="1000" b="1" spc="-15" dirty="0">
                          <a:solidFill>
                            <a:srgbClr val="0070C0"/>
                          </a:solidFill>
                          <a:latin typeface="+mn-lt"/>
                          <a:cs typeface="Calibri"/>
                        </a:rPr>
                        <a:t>إفراط</a:t>
                      </a:r>
                      <a:r>
                        <a:rPr lang="ar-EG" sz="1000" b="1" spc="-15" dirty="0">
                          <a:solidFill>
                            <a:srgbClr val="0070C0"/>
                          </a:solidFill>
                          <a:latin typeface="+mn-lt"/>
                          <a:cs typeface="Calibri"/>
                        </a:rPr>
                        <a:t> تحكم الدولة</a:t>
                      </a:r>
                      <a:r>
                        <a:rPr lang="ar-KW" sz="1000" b="1" spc="-15" dirty="0">
                          <a:solidFill>
                            <a:srgbClr val="0070C0"/>
                          </a:solidFill>
                          <a:latin typeface="+mn-lt"/>
                          <a:cs typeface="Calibri"/>
                        </a:rPr>
                        <a:t> </a:t>
                      </a:r>
                      <a:r>
                        <a:rPr lang="ar-KW" sz="1000" dirty="0">
                          <a:latin typeface="+mn-lt"/>
                          <a:cs typeface="Calibri"/>
                        </a:rPr>
                        <a:t>في المراقبة مع الإغلاق الانتقائي؛ التضليل التكميلي</a:t>
                      </a:r>
                    </a:p>
                  </a:txBody>
                  <a:tcPr marL="0" marR="0" marT="5969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gn="r" rtl="1">
                        <a:lnSpc>
                          <a:spcPct val="100000"/>
                        </a:lnSpc>
                      </a:pPr>
                      <a:endParaRPr sz="1000" dirty="0">
                        <a:latin typeface="Times New Roman"/>
                        <a:cs typeface="Times New Roman"/>
                      </a:endParaRPr>
                    </a:p>
                    <a:p>
                      <a:pPr marL="35560" algn="r" rtl="1">
                        <a:lnSpc>
                          <a:spcPct val="100000"/>
                        </a:lnSpc>
                        <a:spcBef>
                          <a:spcPts val="655"/>
                        </a:spcBef>
                      </a:pPr>
                      <a:r>
                        <a:rPr lang="ar-EG" sz="1050" spc="-5" dirty="0">
                          <a:solidFill>
                            <a:srgbClr val="FF0000"/>
                          </a:solidFill>
                          <a:latin typeface="Calibri"/>
                          <a:cs typeface="Calibri"/>
                        </a:rPr>
                        <a:t>أمريكا غير متوافقة مع روسيا والصين</a:t>
                      </a:r>
                      <a:endParaRPr sz="105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3"/>
                  </a:ext>
                </a:extLst>
              </a:tr>
              <a:tr h="1017105">
                <a:tc>
                  <a:txBody>
                    <a:bodyPr/>
                    <a:lstStyle/>
                    <a:p>
                      <a:pPr algn="r" rtl="1">
                        <a:lnSpc>
                          <a:spcPct val="100000"/>
                        </a:lnSpc>
                      </a:pPr>
                      <a:endParaRPr sz="1200" dirty="0">
                        <a:latin typeface="Times New Roman"/>
                        <a:cs typeface="Times New Roman"/>
                      </a:endParaRPr>
                    </a:p>
                    <a:p>
                      <a:pPr marL="35560" algn="r" rtl="1">
                        <a:lnSpc>
                          <a:spcPct val="100000"/>
                        </a:lnSpc>
                        <a:spcBef>
                          <a:spcPts val="900"/>
                        </a:spcBef>
                      </a:pPr>
                      <a:r>
                        <a:rPr lang="ar-EG" sz="1200" b="1" dirty="0">
                          <a:solidFill>
                            <a:srgbClr val="FFFFFF"/>
                          </a:solidFill>
                          <a:latin typeface="Calibri"/>
                          <a:cs typeface="Calibri"/>
                        </a:rPr>
                        <a:t>عسكرية</a:t>
                      </a:r>
                      <a:endParaRPr sz="12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5"/>
                    </a:solidFill>
                  </a:tcPr>
                </a:tc>
                <a:tc>
                  <a:txBody>
                    <a:bodyPr/>
                    <a:lstStyle/>
                    <a:p>
                      <a:pPr algn="r" rtl="1">
                        <a:lnSpc>
                          <a:spcPct val="100000"/>
                        </a:lnSpc>
                        <a:spcBef>
                          <a:spcPts val="25"/>
                        </a:spcBef>
                      </a:pPr>
                      <a:endParaRPr sz="1000" dirty="0">
                        <a:latin typeface="Times New Roman"/>
                        <a:cs typeface="Times New Roman"/>
                      </a:endParaRPr>
                    </a:p>
                    <a:p>
                      <a:pPr marL="12700" indent="0" algn="just" rtl="1">
                        <a:buFont typeface="Arial"/>
                        <a:buNone/>
                        <a:tabLst>
                          <a:tab pos="241300" algn="l"/>
                        </a:tabLst>
                      </a:pPr>
                      <a:r>
                        <a:rPr lang="ar-EG" sz="1000" dirty="0">
                          <a:latin typeface="+mn-lt"/>
                          <a:cs typeface="Calibri"/>
                        </a:rPr>
                        <a:t>قوات ب</a:t>
                      </a:r>
                      <a:r>
                        <a:rPr lang="ar-KW" sz="1000" dirty="0">
                          <a:latin typeface="+mn-lt"/>
                          <a:cs typeface="Calibri"/>
                        </a:rPr>
                        <a:t>تقنية عالية، </a:t>
                      </a:r>
                      <a:r>
                        <a:rPr lang="ar-EG" sz="1000" dirty="0">
                          <a:latin typeface="+mn-lt"/>
                          <a:cs typeface="Calibri"/>
                        </a:rPr>
                        <a:t>وعدد</a:t>
                      </a:r>
                      <a:r>
                        <a:rPr lang="ar-KW" sz="1000" dirty="0">
                          <a:latin typeface="+mn-lt"/>
                          <a:cs typeface="Calibri"/>
                        </a:rPr>
                        <a:t> </a:t>
                      </a:r>
                      <a:r>
                        <a:rPr lang="ar-EG" sz="1000" dirty="0">
                          <a:latin typeface="+mn-lt"/>
                          <a:cs typeface="Calibri"/>
                        </a:rPr>
                        <a:t>كبير</a:t>
                      </a:r>
                      <a:r>
                        <a:rPr lang="ar-KW" sz="1000" dirty="0">
                          <a:latin typeface="+mn-lt"/>
                          <a:cs typeface="Calibri"/>
                        </a:rPr>
                        <a:t>، ومزيج من القوات النظامية وغير النظامية، </a:t>
                      </a:r>
                      <a:r>
                        <a:rPr lang="ar-KW" sz="1000" b="1" spc="-10" dirty="0">
                          <a:solidFill>
                            <a:srgbClr val="0070C0"/>
                          </a:solidFill>
                          <a:latin typeface="+mn-lt"/>
                          <a:cs typeface="Calibri"/>
                        </a:rPr>
                        <a:t>ومدى انتشار كبير</a:t>
                      </a: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algn="r" rtl="1">
                        <a:lnSpc>
                          <a:spcPct val="100000"/>
                        </a:lnSpc>
                        <a:spcBef>
                          <a:spcPts val="25"/>
                        </a:spcBef>
                      </a:pPr>
                      <a:endParaRPr sz="1000" dirty="0">
                        <a:latin typeface="Times New Roman"/>
                        <a:cs typeface="Times New Roman"/>
                      </a:endParaRPr>
                    </a:p>
                    <a:p>
                      <a:pPr marL="12700" indent="0" algn="just" rtl="1">
                        <a:lnSpc>
                          <a:spcPct val="100000"/>
                        </a:lnSpc>
                        <a:buFont typeface="Arial"/>
                        <a:buNone/>
                        <a:tabLst>
                          <a:tab pos="241300" algn="l"/>
                        </a:tabLst>
                      </a:pPr>
                      <a:r>
                        <a:rPr lang="ar-EG" sz="900" dirty="0">
                          <a:latin typeface="Sakkal Majalla" panose="02000000000000000000" pitchFamily="2" charset="-78"/>
                          <a:cs typeface="Sakkal Majalla" panose="02000000000000000000" pitchFamily="2" charset="-78"/>
                        </a:rPr>
                        <a:t>قوات ب</a:t>
                      </a:r>
                      <a:r>
                        <a:rPr lang="ar-KW" sz="900" dirty="0">
                          <a:latin typeface="Sakkal Majalla" panose="02000000000000000000" pitchFamily="2" charset="-78"/>
                          <a:cs typeface="Sakkal Majalla" panose="02000000000000000000" pitchFamily="2" charset="-78"/>
                        </a:rPr>
                        <a:t>تكنولوجيا</a:t>
                      </a:r>
                      <a:r>
                        <a:rPr lang="ar-EG" sz="900" dirty="0">
                          <a:latin typeface="Sakkal Majalla" panose="02000000000000000000" pitchFamily="2" charset="-78"/>
                          <a:cs typeface="Sakkal Majalla" panose="02000000000000000000" pitchFamily="2" charset="-78"/>
                        </a:rPr>
                        <a:t> محسنة،</a:t>
                      </a:r>
                      <a:r>
                        <a:rPr lang="ar-KW" sz="900" dirty="0">
                          <a:latin typeface="Sakkal Majalla" panose="02000000000000000000" pitchFamily="2" charset="-78"/>
                          <a:cs typeface="Sakkal Majalla" panose="02000000000000000000" pitchFamily="2" charset="-78"/>
                        </a:rPr>
                        <a:t> </a:t>
                      </a:r>
                      <a:r>
                        <a:rPr lang="ar-EG" sz="900" dirty="0">
                          <a:latin typeface="Sakkal Majalla" panose="02000000000000000000" pitchFamily="2" charset="-78"/>
                          <a:cs typeface="Sakkal Majalla" panose="02000000000000000000" pitchFamily="2" charset="-78"/>
                        </a:rPr>
                        <a:t>وعدد كبير،</a:t>
                      </a:r>
                      <a:r>
                        <a:rPr lang="ar-KW" sz="900" dirty="0">
                          <a:latin typeface="Sakkal Majalla" panose="02000000000000000000" pitchFamily="2" charset="-78"/>
                          <a:cs typeface="Sakkal Majalla" panose="02000000000000000000" pitchFamily="2" charset="-78"/>
                        </a:rPr>
                        <a:t> </a:t>
                      </a:r>
                      <a:r>
                        <a:rPr lang="ar-EG" sz="900" dirty="0">
                          <a:latin typeface="Sakkal Majalla" panose="02000000000000000000" pitchFamily="2" charset="-78"/>
                          <a:cs typeface="Sakkal Majalla" panose="02000000000000000000" pitchFamily="2" charset="-78"/>
                        </a:rPr>
                        <a:t>و</a:t>
                      </a:r>
                      <a:r>
                        <a:rPr lang="ar-KW" sz="900" dirty="0">
                          <a:latin typeface="Sakkal Majalla" panose="02000000000000000000" pitchFamily="2" charset="-78"/>
                          <a:cs typeface="Sakkal Majalla" panose="02000000000000000000" pitchFamily="2" charset="-78"/>
                        </a:rPr>
                        <a:t>نظامية؛ </a:t>
                      </a:r>
                      <a:r>
                        <a:rPr lang="ar-KW" sz="1000" spc="-5" dirty="0">
                          <a:solidFill>
                            <a:srgbClr val="0070C0"/>
                          </a:solidFill>
                          <a:latin typeface="Sakkal Majalla" panose="02000000000000000000" pitchFamily="2" charset="-78"/>
                          <a:cs typeface="Sakkal Majalla" panose="02000000000000000000" pitchFamily="2" charset="-78"/>
                        </a:rPr>
                        <a:t>التوسع التدريجي لقابلية الانتشار الإقليمية</a:t>
                      </a:r>
                      <a:endParaRPr lang="ar-KW" sz="900" dirty="0">
                        <a:latin typeface="Sakkal Majalla" panose="02000000000000000000" pitchFamily="2" charset="-78"/>
                        <a:cs typeface="Sakkal Majalla" panose="02000000000000000000" pitchFamily="2" charset="-78"/>
                      </a:endParaRPr>
                    </a:p>
                  </a:txBody>
                  <a:tcPr marL="0" marR="0" marT="3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12700" marR="5080" indent="0" algn="r" rtl="1">
                        <a:buFont typeface="Arial"/>
                        <a:buNone/>
                        <a:tabLst>
                          <a:tab pos="241300" algn="l"/>
                        </a:tabLst>
                      </a:pPr>
                      <a:r>
                        <a:rPr lang="ar-KW" sz="1000" dirty="0">
                          <a:latin typeface="+mn-lt"/>
                          <a:cs typeface="Calibri"/>
                        </a:rPr>
                        <a:t>بعض التكنولوجيا العالية الحرجة؛ </a:t>
                      </a:r>
                      <a:r>
                        <a:rPr lang="ar-EG" sz="1000" dirty="0">
                          <a:latin typeface="+mn-lt"/>
                          <a:cs typeface="Calibri"/>
                        </a:rPr>
                        <a:t>عدد</a:t>
                      </a:r>
                      <a:r>
                        <a:rPr lang="ar-KW" sz="1000" dirty="0">
                          <a:latin typeface="+mn-lt"/>
                          <a:cs typeface="Calibri"/>
                        </a:rPr>
                        <a:t> محدود، منتظمة بقوات غير نظامية؛ </a:t>
                      </a:r>
                      <a:r>
                        <a:rPr lang="ar-KW" sz="1000" spc="-5" dirty="0">
                          <a:solidFill>
                            <a:srgbClr val="0070C0"/>
                          </a:solidFill>
                          <a:latin typeface="+mn-lt"/>
                          <a:cs typeface="Calibri"/>
                        </a:rPr>
                        <a:t>قابلية الانتشار العالمية في مناطق/ مهمات محددة</a:t>
                      </a:r>
                    </a:p>
                  </a:txBody>
                  <a:tcPr marL="0" marR="0" marT="679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algn="r" rtl="1">
                        <a:lnSpc>
                          <a:spcPct val="100000"/>
                        </a:lnSpc>
                      </a:pPr>
                      <a:endParaRPr sz="1000" dirty="0">
                        <a:latin typeface="Times New Roman"/>
                        <a:cs typeface="Times New Roman"/>
                      </a:endParaRPr>
                    </a:p>
                    <a:p>
                      <a:pPr algn="r" rtl="1">
                        <a:lnSpc>
                          <a:spcPct val="100000"/>
                        </a:lnSpc>
                      </a:pPr>
                      <a:endParaRPr sz="1000" dirty="0">
                        <a:latin typeface="Times New Roman"/>
                        <a:cs typeface="Times New Roman"/>
                      </a:endParaRPr>
                    </a:p>
                    <a:p>
                      <a:pPr marL="35560" algn="r" rtl="1">
                        <a:lnSpc>
                          <a:spcPct val="100000"/>
                        </a:lnSpc>
                        <a:spcBef>
                          <a:spcPts val="890"/>
                        </a:spcBef>
                      </a:pPr>
                      <a:r>
                        <a:rPr lang="ar-KW" sz="1000" spc="-5" dirty="0">
                          <a:solidFill>
                            <a:srgbClr val="FF0000"/>
                          </a:solidFill>
                          <a:latin typeface="+mn-lt"/>
                          <a:cs typeface="Calibri"/>
                        </a:rPr>
                        <a:t>(التفاصيل في الفصل التالي)</a:t>
                      </a:r>
                      <a:endParaRPr sz="10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4"/>
                  </a:ext>
                </a:extLst>
              </a:tr>
              <a:tr h="1216787">
                <a:tc>
                  <a:txBody>
                    <a:bodyPr/>
                    <a:lstStyle/>
                    <a:p>
                      <a:pPr algn="r" rtl="1">
                        <a:lnSpc>
                          <a:spcPct val="100000"/>
                        </a:lnSpc>
                      </a:pPr>
                      <a:endParaRPr sz="1200" dirty="0">
                        <a:latin typeface="Times New Roman"/>
                        <a:cs typeface="Times New Roman"/>
                      </a:endParaRPr>
                    </a:p>
                    <a:p>
                      <a:pPr algn="r" rtl="1">
                        <a:lnSpc>
                          <a:spcPct val="100000"/>
                        </a:lnSpc>
                        <a:spcBef>
                          <a:spcPts val="45"/>
                        </a:spcBef>
                      </a:pPr>
                      <a:endParaRPr sz="1450" dirty="0">
                        <a:latin typeface="Times New Roman"/>
                        <a:cs typeface="Times New Roman"/>
                      </a:endParaRPr>
                    </a:p>
                    <a:p>
                      <a:pPr marL="35560" marR="85725" algn="r" rtl="1">
                        <a:lnSpc>
                          <a:spcPct val="107500"/>
                        </a:lnSpc>
                      </a:pPr>
                      <a:r>
                        <a:rPr lang="ar-EG" sz="1200" b="1" spc="-5" dirty="0">
                          <a:solidFill>
                            <a:srgbClr val="FFFFFF"/>
                          </a:solidFill>
                          <a:latin typeface="Calibri"/>
                          <a:cs typeface="Calibri"/>
                        </a:rPr>
                        <a:t>اقتصادية (تجارية وتمويلية)</a:t>
                      </a:r>
                      <a:endParaRPr sz="12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5"/>
                    </a:solidFill>
                  </a:tcPr>
                </a:tc>
                <a:tc>
                  <a:txBody>
                    <a:bodyPr/>
                    <a:lstStyle/>
                    <a:p>
                      <a:pPr algn="r" rtl="1">
                        <a:lnSpc>
                          <a:spcPct val="100000"/>
                        </a:lnSpc>
                      </a:pPr>
                      <a:endParaRPr sz="1000" dirty="0">
                        <a:latin typeface="Times New Roman"/>
                        <a:cs typeface="Times New Roman"/>
                      </a:endParaRPr>
                    </a:p>
                    <a:p>
                      <a:pPr algn="r" rtl="1">
                        <a:lnSpc>
                          <a:spcPct val="100000"/>
                        </a:lnSpc>
                        <a:spcBef>
                          <a:spcPts val="35"/>
                        </a:spcBef>
                      </a:pPr>
                      <a:endParaRPr sz="1350" dirty="0">
                        <a:latin typeface="Times New Roman"/>
                        <a:cs typeface="Times New Roman"/>
                      </a:endParaRPr>
                    </a:p>
                    <a:p>
                      <a:pPr marL="12700" indent="0" algn="just" rtl="1">
                        <a:buFont typeface="Arial"/>
                        <a:buNone/>
                        <a:tabLst>
                          <a:tab pos="241300" algn="l"/>
                        </a:tabLst>
                      </a:pPr>
                      <a:r>
                        <a:rPr lang="ar-KW" sz="1000" spc="-5" dirty="0">
                          <a:solidFill>
                            <a:srgbClr val="0070C0"/>
                          </a:solidFill>
                          <a:latin typeface="+mn-lt"/>
                          <a:cs typeface="Calibri"/>
                        </a:rPr>
                        <a:t>تجارة حرة ومفتوحة</a:t>
                      </a:r>
                      <a:r>
                        <a:rPr lang="ar-KW" sz="1000" dirty="0">
                          <a:latin typeface="+mn-lt"/>
                          <a:cs typeface="Calibri"/>
                        </a:rPr>
                        <a:t>؛ تمويل يتسم </a:t>
                      </a:r>
                      <a:r>
                        <a:rPr lang="ar-KW" sz="1000" spc="-30" dirty="0">
                          <a:solidFill>
                            <a:srgbClr val="0070C0"/>
                          </a:solidFill>
                          <a:latin typeface="+mn-lt"/>
                          <a:cs typeface="Calibri"/>
                        </a:rPr>
                        <a:t>بالشفافية</a:t>
                      </a:r>
                      <a:r>
                        <a:rPr lang="ar-KW" sz="1000" dirty="0">
                          <a:latin typeface="+mn-lt"/>
                          <a:cs typeface="Calibri"/>
                        </a:rPr>
                        <a:t> وحرية التدفق</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algn="r" rtl="1">
                        <a:lnSpc>
                          <a:spcPct val="100000"/>
                        </a:lnSpc>
                      </a:pPr>
                      <a:endParaRPr sz="1000" dirty="0">
                        <a:latin typeface="Times New Roman"/>
                        <a:cs typeface="Times New Roman"/>
                      </a:endParaRPr>
                    </a:p>
                    <a:p>
                      <a:pPr algn="r" rtl="1">
                        <a:lnSpc>
                          <a:spcPct val="100000"/>
                        </a:lnSpc>
                        <a:spcBef>
                          <a:spcPts val="35"/>
                        </a:spcBef>
                      </a:pPr>
                      <a:endParaRPr sz="1350" dirty="0">
                        <a:latin typeface="Times New Roman"/>
                        <a:cs typeface="Times New Roman"/>
                      </a:endParaRPr>
                    </a:p>
                    <a:p>
                      <a:pPr marL="12700" indent="0" algn="just" rtl="1">
                        <a:lnSpc>
                          <a:spcPct val="100000"/>
                        </a:lnSpc>
                        <a:buFont typeface="Arial"/>
                        <a:buNone/>
                        <a:tabLst>
                          <a:tab pos="241300" algn="l"/>
                        </a:tabLst>
                      </a:pPr>
                      <a:r>
                        <a:rPr lang="ar-KW" sz="1000" dirty="0">
                          <a:latin typeface="Sakkal Majalla" panose="02000000000000000000" pitchFamily="2" charset="-78"/>
                          <a:cs typeface="Sakkal Majalla" panose="02000000000000000000" pitchFamily="2" charset="-78"/>
                        </a:rPr>
                        <a:t>تجارة مفتوحة </a:t>
                      </a:r>
                      <a:r>
                        <a:rPr lang="ar-KW" sz="1050" spc="-15" dirty="0">
                          <a:solidFill>
                            <a:srgbClr val="0070C0"/>
                          </a:solidFill>
                          <a:latin typeface="Sakkal Majalla" panose="02000000000000000000" pitchFamily="2" charset="-78"/>
                          <a:cs typeface="Sakkal Majalla" panose="02000000000000000000" pitchFamily="2" charset="-78"/>
                        </a:rPr>
                        <a:t>مع</a:t>
                      </a:r>
                      <a:r>
                        <a:rPr lang="ar-KW" sz="1000" dirty="0">
                          <a:latin typeface="Sakkal Majalla" panose="02000000000000000000" pitchFamily="2" charset="-78"/>
                          <a:cs typeface="Sakkal Majalla" panose="02000000000000000000" pitchFamily="2" charset="-78"/>
                        </a:rPr>
                        <a:t> </a:t>
                      </a:r>
                      <a:r>
                        <a:rPr lang="ar-KW" sz="1050" spc="-15" dirty="0">
                          <a:solidFill>
                            <a:srgbClr val="0070C0"/>
                          </a:solidFill>
                          <a:latin typeface="Sakkal Majalla" panose="02000000000000000000" pitchFamily="2" charset="-78"/>
                          <a:cs typeface="Sakkal Majalla" panose="02000000000000000000" pitchFamily="2" charset="-78"/>
                        </a:rPr>
                        <a:t>دور </a:t>
                      </a:r>
                      <a:r>
                        <a:rPr lang="ar-EG" sz="1050" spc="-15" dirty="0">
                          <a:solidFill>
                            <a:srgbClr val="0070C0"/>
                          </a:solidFill>
                          <a:latin typeface="Sakkal Majalla" panose="02000000000000000000" pitchFamily="2" charset="-78"/>
                          <a:cs typeface="Sakkal Majalla" panose="02000000000000000000" pitchFamily="2" charset="-78"/>
                        </a:rPr>
                        <a:t>قوي للدولة</a:t>
                      </a:r>
                      <a:r>
                        <a:rPr lang="ar-KW" sz="1000" dirty="0">
                          <a:latin typeface="Sakkal Majalla" panose="02000000000000000000" pitchFamily="2" charset="-78"/>
                          <a:cs typeface="Sakkal Majalla" panose="02000000000000000000" pitchFamily="2" charset="-78"/>
                        </a:rPr>
                        <a:t>؛ نظام مالي مُدار؛ حواجز التجارة (</a:t>
                      </a:r>
                      <a:r>
                        <a:rPr lang="ar-KW" sz="1050" b="1" spc="-15" dirty="0">
                          <a:solidFill>
                            <a:srgbClr val="0070C0"/>
                          </a:solidFill>
                          <a:latin typeface="Sakkal Majalla" panose="02000000000000000000" pitchFamily="2" charset="-78"/>
                          <a:cs typeface="Sakkal Majalla" panose="02000000000000000000" pitchFamily="2" charset="-78"/>
                        </a:rPr>
                        <a:t>مبادرة الحزام والطريق</a:t>
                      </a:r>
                      <a:r>
                        <a:rPr lang="ar-EG" sz="1000" b="1" spc="-15" dirty="0">
                          <a:solidFill>
                            <a:srgbClr val="0070C0"/>
                          </a:solidFill>
                          <a:latin typeface="Sakkal Majalla" panose="02000000000000000000" pitchFamily="2" charset="-78"/>
                          <a:cs typeface="Sakkal Majalla" panose="02000000000000000000" pitchFamily="2" charset="-78"/>
                        </a:rPr>
                        <a:t>)</a:t>
                      </a:r>
                      <a:endParaRPr lang="en-US" sz="1050" dirty="0">
                        <a:latin typeface="Sakkal Majalla" panose="02000000000000000000" pitchFamily="2" charset="-78"/>
                        <a:cs typeface="Sakkal Majalla" panose="02000000000000000000" pitchFamily="2" charset="-78"/>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algn="r" rtl="1">
                        <a:lnSpc>
                          <a:spcPct val="100000"/>
                        </a:lnSpc>
                      </a:pPr>
                      <a:endParaRPr sz="1000" dirty="0">
                        <a:latin typeface="Times New Roman"/>
                        <a:cs typeface="Times New Roman"/>
                      </a:endParaRPr>
                    </a:p>
                    <a:p>
                      <a:pPr algn="r" rtl="1">
                        <a:lnSpc>
                          <a:spcPct val="100000"/>
                        </a:lnSpc>
                        <a:spcBef>
                          <a:spcPts val="35"/>
                        </a:spcBef>
                      </a:pPr>
                      <a:endParaRPr sz="1350" dirty="0">
                        <a:latin typeface="Times New Roman"/>
                        <a:cs typeface="Times New Roman"/>
                      </a:endParaRPr>
                    </a:p>
                    <a:p>
                      <a:pPr marL="12700" marR="5080" indent="0" algn="r" rtl="1">
                        <a:buFont typeface="Arial"/>
                        <a:buNone/>
                        <a:tabLst>
                          <a:tab pos="241300" algn="l"/>
                        </a:tabLst>
                      </a:pPr>
                      <a:r>
                        <a:rPr lang="ar-KW" sz="1000" spc="-15" dirty="0">
                          <a:solidFill>
                            <a:srgbClr val="0070C0"/>
                          </a:solidFill>
                          <a:latin typeface="+mn-lt"/>
                          <a:cs typeface="Calibri"/>
                        </a:rPr>
                        <a:t>تجارة تحتكرها الدولة</a:t>
                      </a:r>
                      <a:r>
                        <a:rPr lang="ar-KW" sz="1000" dirty="0">
                          <a:latin typeface="+mn-lt"/>
                          <a:cs typeface="Calibri"/>
                        </a:rPr>
                        <a:t>؛ استغلال الموارد المالية الدولية لتحقيق مكاسب للقلة</a:t>
                      </a: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L="35560" algn="r" rtl="1">
                        <a:lnSpc>
                          <a:spcPct val="100000"/>
                        </a:lnSpc>
                        <a:spcBef>
                          <a:spcPts val="95"/>
                        </a:spcBef>
                      </a:pPr>
                      <a:r>
                        <a:rPr lang="ar-EG" sz="1050" dirty="0">
                          <a:solidFill>
                            <a:srgbClr val="FF0000"/>
                          </a:solidFill>
                          <a:latin typeface="+mn-lt"/>
                          <a:cs typeface="Calibri"/>
                        </a:rPr>
                        <a:t>*أمريكا-الصين = </a:t>
                      </a:r>
                      <a:r>
                        <a:rPr lang="ar-KW" sz="1050" kern="1200" dirty="0">
                          <a:solidFill>
                            <a:srgbClr val="FF0000"/>
                          </a:solidFill>
                          <a:latin typeface="+mn-lt"/>
                          <a:ea typeface="+mn-ea"/>
                          <a:cs typeface="Calibri"/>
                        </a:rPr>
                        <a:t>توافق على المدى القريب إذا كانت الولايات المتحدة تدعمها</a:t>
                      </a:r>
                    </a:p>
                    <a:p>
                      <a:pPr marL="35560" algn="r" rtl="1">
                        <a:lnSpc>
                          <a:spcPct val="100000"/>
                        </a:lnSpc>
                        <a:spcBef>
                          <a:spcPts val="95"/>
                        </a:spcBef>
                      </a:pPr>
                      <a:r>
                        <a:rPr lang="ar-KW" sz="1050" dirty="0">
                          <a:solidFill>
                            <a:srgbClr val="FF0000"/>
                          </a:solidFill>
                          <a:latin typeface="+mn-lt"/>
                          <a:cs typeface="Calibri"/>
                        </a:rPr>
                        <a:t>* </a:t>
                      </a:r>
                      <a:r>
                        <a:rPr lang="ar-EG" sz="1050" dirty="0">
                          <a:solidFill>
                            <a:srgbClr val="FF0000"/>
                          </a:solidFill>
                          <a:latin typeface="+mn-lt"/>
                          <a:cs typeface="Calibri"/>
                        </a:rPr>
                        <a:t>الصين-روسيا=</a:t>
                      </a:r>
                      <a:r>
                        <a:rPr lang="ar-KW" sz="1050" kern="1200" dirty="0">
                          <a:solidFill>
                            <a:srgbClr val="FF0000"/>
                          </a:solidFill>
                          <a:latin typeface="+mn-lt"/>
                          <a:ea typeface="+mn-ea"/>
                          <a:cs typeface="Calibri"/>
                        </a:rPr>
                        <a:t>توافق و</a:t>
                      </a:r>
                      <a:r>
                        <a:rPr lang="ar-EG" sz="1050" kern="1200" dirty="0">
                          <a:solidFill>
                            <a:srgbClr val="FF0000"/>
                          </a:solidFill>
                          <a:latin typeface="+mn-lt"/>
                          <a:ea typeface="+mn-ea"/>
                          <a:cs typeface="Calibri"/>
                        </a:rPr>
                        <a:t>ت</a:t>
                      </a:r>
                      <a:r>
                        <a:rPr lang="ar-KW" sz="1050" kern="1200" dirty="0">
                          <a:solidFill>
                            <a:srgbClr val="FF0000"/>
                          </a:solidFill>
                          <a:latin typeface="+mn-lt"/>
                          <a:ea typeface="+mn-ea"/>
                          <a:cs typeface="Calibri"/>
                        </a:rPr>
                        <a:t>كامل إلى حد كبير</a:t>
                      </a:r>
                    </a:p>
                    <a:p>
                      <a:pPr marL="35560" algn="r" rtl="1">
                        <a:lnSpc>
                          <a:spcPct val="100000"/>
                        </a:lnSpc>
                        <a:spcBef>
                          <a:spcPts val="95"/>
                        </a:spcBef>
                      </a:pPr>
                      <a:r>
                        <a:rPr lang="ar-KW" sz="1050" dirty="0">
                          <a:solidFill>
                            <a:srgbClr val="FF0000"/>
                          </a:solidFill>
                          <a:latin typeface="+mn-lt"/>
                          <a:cs typeface="Calibri"/>
                        </a:rPr>
                        <a:t>* أمريكا-روسيا = </a:t>
                      </a:r>
                      <a:r>
                        <a:rPr lang="ar-KW" sz="1050" kern="1200" dirty="0">
                          <a:solidFill>
                            <a:srgbClr val="FF0000"/>
                          </a:solidFill>
                          <a:latin typeface="+mn-lt"/>
                          <a:ea typeface="+mn-ea"/>
                          <a:cs typeface="Calibri"/>
                        </a:rPr>
                        <a:t> توافق إذا قبلت الولايات المتحدة </a:t>
                      </a:r>
                      <a:r>
                        <a:rPr lang="ar-EG" sz="1050" kern="1200" dirty="0">
                          <a:solidFill>
                            <a:srgbClr val="FF0000"/>
                          </a:solidFill>
                          <a:latin typeface="+mn-lt"/>
                          <a:ea typeface="+mn-ea"/>
                          <a:cs typeface="Calibri"/>
                        </a:rPr>
                        <a:t>دخل روسيا </a:t>
                      </a:r>
                      <a:r>
                        <a:rPr lang="ar-KW" sz="1050" kern="1200" dirty="0">
                          <a:solidFill>
                            <a:srgbClr val="FF0000"/>
                          </a:solidFill>
                          <a:latin typeface="+mn-lt"/>
                          <a:ea typeface="+mn-ea"/>
                          <a:cs typeface="Calibri"/>
                        </a:rPr>
                        <a:t>وتوقفت عن استخدام العقوبات التجارية والقوائم المالية لتحقيق أهداف سياسية</a:t>
                      </a:r>
                      <a:endParaRPr sz="1050" kern="1200" dirty="0">
                        <a:solidFill>
                          <a:srgbClr val="FF0000"/>
                        </a:solidFill>
                        <a:latin typeface="+mn-lt"/>
                        <a:ea typeface="+mn-ea"/>
                        <a:cs typeface="Calibri"/>
                      </a:endParaRPr>
                    </a:p>
                  </a:txBody>
                  <a:tcPr marL="0" marR="0" marT="381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5"/>
                  </a:ext>
                </a:extLst>
              </a:tr>
            </a:tbl>
          </a:graphicData>
        </a:graphic>
      </p:graphicFrame>
      <p:sp>
        <p:nvSpPr>
          <p:cNvPr id="25" name="object 25"/>
          <p:cNvSpPr txBox="1">
            <a:spLocks noGrp="1"/>
          </p:cNvSpPr>
          <p:nvPr>
            <p:ph type="title"/>
          </p:nvPr>
        </p:nvSpPr>
        <p:spPr>
          <a:xfrm>
            <a:off x="154809" y="195248"/>
            <a:ext cx="11093896" cy="670376"/>
          </a:xfrm>
          <a:prstGeom prst="rect">
            <a:avLst/>
          </a:prstGeom>
        </p:spPr>
        <p:txBody>
          <a:bodyPr vert="horz" wrap="square" lIns="0" tIns="88900" rIns="0" bIns="0" rtlCol="0">
            <a:spAutoFit/>
          </a:bodyPr>
          <a:lstStyle/>
          <a:p>
            <a:pPr marR="5080" algn="ctr" rtl="1">
              <a:lnSpc>
                <a:spcPts val="4750"/>
              </a:lnSpc>
              <a:spcBef>
                <a:spcPts val="700"/>
              </a:spcBef>
            </a:pPr>
            <a:r>
              <a:rPr lang="ar-KW" sz="3600" b="1" spc="-50" dirty="0">
                <a:effectLst>
                  <a:outerShdw blurRad="38100" dist="38100" dir="2700000" algn="tl">
                    <a:srgbClr val="000000">
                      <a:alpha val="43137"/>
                    </a:srgbClr>
                  </a:outerShdw>
                </a:effectLst>
              </a:rPr>
              <a:t>المواقف الاستراتيجية المعاصرة للقوى العظمى: الأهداف والتوافق النسبي</a:t>
            </a:r>
            <a:endParaRPr sz="1100" dirty="0">
              <a:latin typeface="Calibri"/>
              <a:cs typeface="Calibri"/>
            </a:endParaRPr>
          </a:p>
        </p:txBody>
      </p:sp>
      <p:sp>
        <p:nvSpPr>
          <p:cNvPr id="26" name="object 26"/>
          <p:cNvSpPr/>
          <p:nvPr/>
        </p:nvSpPr>
        <p:spPr>
          <a:xfrm>
            <a:off x="1004316" y="3515867"/>
            <a:ext cx="248920" cy="288290"/>
          </a:xfrm>
          <a:custGeom>
            <a:avLst/>
            <a:gdLst/>
            <a:ahLst/>
            <a:cxnLst/>
            <a:rect l="l" t="t" r="r" b="b"/>
            <a:pathLst>
              <a:path w="248919" h="288289">
                <a:moveTo>
                  <a:pt x="124205" y="0"/>
                </a:moveTo>
                <a:lnTo>
                  <a:pt x="102247" y="118554"/>
                </a:lnTo>
                <a:lnTo>
                  <a:pt x="0" y="144017"/>
                </a:lnTo>
                <a:lnTo>
                  <a:pt x="102247" y="169481"/>
                </a:lnTo>
                <a:lnTo>
                  <a:pt x="124205" y="288035"/>
                </a:lnTo>
                <a:lnTo>
                  <a:pt x="146164" y="169481"/>
                </a:lnTo>
                <a:lnTo>
                  <a:pt x="248411" y="144017"/>
                </a:lnTo>
                <a:lnTo>
                  <a:pt x="146164" y="118554"/>
                </a:lnTo>
                <a:lnTo>
                  <a:pt x="124205" y="0"/>
                </a:lnTo>
                <a:close/>
              </a:path>
            </a:pathLst>
          </a:custGeom>
          <a:solidFill>
            <a:srgbClr val="44546A"/>
          </a:solidFill>
        </p:spPr>
        <p:txBody>
          <a:bodyPr wrap="square" lIns="0" tIns="0" rIns="0" bIns="0" rtlCol="0"/>
          <a:lstStyle/>
          <a:p>
            <a:endParaRPr/>
          </a:p>
        </p:txBody>
      </p:sp>
      <p:sp>
        <p:nvSpPr>
          <p:cNvPr id="27" name="object 27"/>
          <p:cNvSpPr/>
          <p:nvPr/>
        </p:nvSpPr>
        <p:spPr>
          <a:xfrm>
            <a:off x="1004316" y="3515867"/>
            <a:ext cx="248920" cy="288290"/>
          </a:xfrm>
          <a:custGeom>
            <a:avLst/>
            <a:gdLst/>
            <a:ahLst/>
            <a:cxnLst/>
            <a:rect l="l" t="t" r="r" b="b"/>
            <a:pathLst>
              <a:path w="248919" h="288289">
                <a:moveTo>
                  <a:pt x="0" y="144017"/>
                </a:moveTo>
                <a:lnTo>
                  <a:pt x="102247" y="118554"/>
                </a:lnTo>
                <a:lnTo>
                  <a:pt x="124205" y="0"/>
                </a:lnTo>
                <a:lnTo>
                  <a:pt x="146164" y="118554"/>
                </a:lnTo>
                <a:lnTo>
                  <a:pt x="248411" y="144017"/>
                </a:lnTo>
                <a:lnTo>
                  <a:pt x="146164" y="169481"/>
                </a:lnTo>
                <a:lnTo>
                  <a:pt x="124205" y="288035"/>
                </a:lnTo>
                <a:lnTo>
                  <a:pt x="102247" y="169481"/>
                </a:lnTo>
                <a:lnTo>
                  <a:pt x="0" y="144017"/>
                </a:lnTo>
                <a:close/>
              </a:path>
            </a:pathLst>
          </a:custGeom>
          <a:ln w="12192">
            <a:solidFill>
              <a:srgbClr val="548235"/>
            </a:solidFill>
          </a:ln>
        </p:spPr>
        <p:txBody>
          <a:bodyPr wrap="square" lIns="0" tIns="0" rIns="0" bIns="0" rtlCol="0"/>
          <a:lstStyle/>
          <a:p>
            <a:endParaRPr/>
          </a:p>
        </p:txBody>
      </p:sp>
      <p:sp>
        <p:nvSpPr>
          <p:cNvPr id="28" name="object 28"/>
          <p:cNvSpPr/>
          <p:nvPr/>
        </p:nvSpPr>
        <p:spPr>
          <a:xfrm>
            <a:off x="10699050" y="5503447"/>
            <a:ext cx="248920" cy="288290"/>
          </a:xfrm>
          <a:custGeom>
            <a:avLst/>
            <a:gdLst/>
            <a:ahLst/>
            <a:cxnLst/>
            <a:rect l="l" t="t" r="r" b="b"/>
            <a:pathLst>
              <a:path w="248919" h="288289">
                <a:moveTo>
                  <a:pt x="124205" y="0"/>
                </a:moveTo>
                <a:lnTo>
                  <a:pt x="102247" y="118554"/>
                </a:lnTo>
                <a:lnTo>
                  <a:pt x="0" y="144018"/>
                </a:lnTo>
                <a:lnTo>
                  <a:pt x="102247" y="169481"/>
                </a:lnTo>
                <a:lnTo>
                  <a:pt x="124205" y="288036"/>
                </a:lnTo>
                <a:lnTo>
                  <a:pt x="146164" y="169481"/>
                </a:lnTo>
                <a:lnTo>
                  <a:pt x="248411" y="144018"/>
                </a:lnTo>
                <a:lnTo>
                  <a:pt x="146164" y="118554"/>
                </a:lnTo>
                <a:lnTo>
                  <a:pt x="124205" y="0"/>
                </a:lnTo>
                <a:close/>
              </a:path>
            </a:pathLst>
          </a:custGeom>
          <a:solidFill>
            <a:srgbClr val="F4B183"/>
          </a:solidFill>
        </p:spPr>
        <p:txBody>
          <a:bodyPr wrap="square" lIns="0" tIns="0" rIns="0" bIns="0" rtlCol="0"/>
          <a:lstStyle/>
          <a:p>
            <a:endParaRPr/>
          </a:p>
        </p:txBody>
      </p:sp>
      <p:sp>
        <p:nvSpPr>
          <p:cNvPr id="30" name="object 30"/>
          <p:cNvSpPr/>
          <p:nvPr/>
        </p:nvSpPr>
        <p:spPr>
          <a:xfrm>
            <a:off x="880872" y="2804160"/>
            <a:ext cx="248920" cy="288290"/>
          </a:xfrm>
          <a:custGeom>
            <a:avLst/>
            <a:gdLst/>
            <a:ahLst/>
            <a:cxnLst/>
            <a:rect l="l" t="t" r="r" b="b"/>
            <a:pathLst>
              <a:path w="248919" h="288289">
                <a:moveTo>
                  <a:pt x="124205" y="0"/>
                </a:moveTo>
                <a:lnTo>
                  <a:pt x="102247" y="118554"/>
                </a:lnTo>
                <a:lnTo>
                  <a:pt x="0" y="144017"/>
                </a:lnTo>
                <a:lnTo>
                  <a:pt x="102247" y="169481"/>
                </a:lnTo>
                <a:lnTo>
                  <a:pt x="124205" y="288035"/>
                </a:lnTo>
                <a:lnTo>
                  <a:pt x="146164" y="169481"/>
                </a:lnTo>
                <a:lnTo>
                  <a:pt x="248411" y="144017"/>
                </a:lnTo>
                <a:lnTo>
                  <a:pt x="146164" y="118554"/>
                </a:lnTo>
                <a:lnTo>
                  <a:pt x="124205" y="0"/>
                </a:lnTo>
                <a:close/>
              </a:path>
            </a:pathLst>
          </a:custGeom>
          <a:solidFill>
            <a:srgbClr val="44546A"/>
          </a:solidFill>
        </p:spPr>
        <p:txBody>
          <a:bodyPr wrap="square" lIns="0" tIns="0" rIns="0" bIns="0" rtlCol="0"/>
          <a:lstStyle/>
          <a:p>
            <a:endParaRPr/>
          </a:p>
        </p:txBody>
      </p:sp>
      <p:sp>
        <p:nvSpPr>
          <p:cNvPr id="31" name="object 31"/>
          <p:cNvSpPr/>
          <p:nvPr/>
        </p:nvSpPr>
        <p:spPr>
          <a:xfrm>
            <a:off x="880872" y="2804160"/>
            <a:ext cx="248920" cy="288290"/>
          </a:xfrm>
          <a:custGeom>
            <a:avLst/>
            <a:gdLst/>
            <a:ahLst/>
            <a:cxnLst/>
            <a:rect l="l" t="t" r="r" b="b"/>
            <a:pathLst>
              <a:path w="248919" h="288289">
                <a:moveTo>
                  <a:pt x="0" y="144017"/>
                </a:moveTo>
                <a:lnTo>
                  <a:pt x="102247" y="118554"/>
                </a:lnTo>
                <a:lnTo>
                  <a:pt x="124205" y="0"/>
                </a:lnTo>
                <a:lnTo>
                  <a:pt x="146164" y="118554"/>
                </a:lnTo>
                <a:lnTo>
                  <a:pt x="248411" y="144017"/>
                </a:lnTo>
                <a:lnTo>
                  <a:pt x="146164" y="169481"/>
                </a:lnTo>
                <a:lnTo>
                  <a:pt x="124205" y="288035"/>
                </a:lnTo>
                <a:lnTo>
                  <a:pt x="102247" y="169481"/>
                </a:lnTo>
                <a:lnTo>
                  <a:pt x="0" y="144017"/>
                </a:lnTo>
                <a:close/>
              </a:path>
            </a:pathLst>
          </a:custGeom>
          <a:ln w="12192">
            <a:solidFill>
              <a:srgbClr val="548235"/>
            </a:solidFill>
          </a:ln>
        </p:spPr>
        <p:txBody>
          <a:bodyPr wrap="square" lIns="0" tIns="0" rIns="0" bIns="0" rtlCol="0"/>
          <a:lstStyle/>
          <a:p>
            <a:endParaRPr/>
          </a:p>
        </p:txBody>
      </p:sp>
      <p:sp>
        <p:nvSpPr>
          <p:cNvPr id="32" name="object 32"/>
          <p:cNvSpPr/>
          <p:nvPr/>
        </p:nvSpPr>
        <p:spPr>
          <a:xfrm>
            <a:off x="1004316" y="1856232"/>
            <a:ext cx="248920" cy="288290"/>
          </a:xfrm>
          <a:custGeom>
            <a:avLst/>
            <a:gdLst/>
            <a:ahLst/>
            <a:cxnLst/>
            <a:rect l="l" t="t" r="r" b="b"/>
            <a:pathLst>
              <a:path w="248919" h="288289">
                <a:moveTo>
                  <a:pt x="124205" y="0"/>
                </a:moveTo>
                <a:lnTo>
                  <a:pt x="102247" y="118554"/>
                </a:lnTo>
                <a:lnTo>
                  <a:pt x="0" y="144017"/>
                </a:lnTo>
                <a:lnTo>
                  <a:pt x="102247" y="169481"/>
                </a:lnTo>
                <a:lnTo>
                  <a:pt x="124205" y="288035"/>
                </a:lnTo>
                <a:lnTo>
                  <a:pt x="146164" y="169481"/>
                </a:lnTo>
                <a:lnTo>
                  <a:pt x="248411" y="144017"/>
                </a:lnTo>
                <a:lnTo>
                  <a:pt x="146164" y="118554"/>
                </a:lnTo>
                <a:lnTo>
                  <a:pt x="124205" y="0"/>
                </a:lnTo>
                <a:close/>
              </a:path>
            </a:pathLst>
          </a:custGeom>
          <a:solidFill>
            <a:srgbClr val="F4B183"/>
          </a:solidFill>
        </p:spPr>
        <p:txBody>
          <a:bodyPr wrap="square" lIns="0" tIns="0" rIns="0" bIns="0" rtlCol="0"/>
          <a:lstStyle/>
          <a:p>
            <a:endParaRPr/>
          </a:p>
        </p:txBody>
      </p:sp>
      <p:sp>
        <p:nvSpPr>
          <p:cNvPr id="33" name="object 33"/>
          <p:cNvSpPr/>
          <p:nvPr/>
        </p:nvSpPr>
        <p:spPr>
          <a:xfrm>
            <a:off x="1004316" y="1856232"/>
            <a:ext cx="248920" cy="288290"/>
          </a:xfrm>
          <a:custGeom>
            <a:avLst/>
            <a:gdLst/>
            <a:ahLst/>
            <a:cxnLst/>
            <a:rect l="l" t="t" r="r" b="b"/>
            <a:pathLst>
              <a:path w="248919" h="288289">
                <a:moveTo>
                  <a:pt x="0" y="144017"/>
                </a:moveTo>
                <a:lnTo>
                  <a:pt x="102247" y="118554"/>
                </a:lnTo>
                <a:lnTo>
                  <a:pt x="124205" y="0"/>
                </a:lnTo>
                <a:lnTo>
                  <a:pt x="146164" y="118554"/>
                </a:lnTo>
                <a:lnTo>
                  <a:pt x="248411" y="144017"/>
                </a:lnTo>
                <a:lnTo>
                  <a:pt x="146164" y="169481"/>
                </a:lnTo>
                <a:lnTo>
                  <a:pt x="124205" y="288035"/>
                </a:lnTo>
                <a:lnTo>
                  <a:pt x="102247" y="169481"/>
                </a:lnTo>
                <a:lnTo>
                  <a:pt x="0" y="144017"/>
                </a:lnTo>
                <a:close/>
              </a:path>
            </a:pathLst>
          </a:custGeom>
          <a:ln w="12192">
            <a:solidFill>
              <a:srgbClr val="548235"/>
            </a:solidFill>
          </a:ln>
        </p:spPr>
        <p:txBody>
          <a:bodyPr wrap="square" lIns="0" tIns="0" rIns="0" bIns="0" rtlCol="0"/>
          <a:lstStyle/>
          <a:p>
            <a:endParaRPr/>
          </a:p>
        </p:txBody>
      </p:sp>
      <p:sp>
        <p:nvSpPr>
          <p:cNvPr id="34" name="object 34"/>
          <p:cNvSpPr/>
          <p:nvPr/>
        </p:nvSpPr>
        <p:spPr>
          <a:xfrm>
            <a:off x="573532" y="1378601"/>
            <a:ext cx="1359407" cy="856487"/>
          </a:xfrm>
          <a:prstGeom prst="rect">
            <a:avLst/>
          </a:prstGeom>
          <a:blipFill>
            <a:blip r:embed="rId6" cstate="print"/>
            <a:stretch>
              <a:fillRect/>
            </a:stretch>
          </a:blipFill>
        </p:spPr>
        <p:txBody>
          <a:bodyPr wrap="square" lIns="0" tIns="0" rIns="0" bIns="0" rtlCol="0"/>
          <a:lstStyle/>
          <a:p>
            <a:endParaRPr/>
          </a:p>
        </p:txBody>
      </p:sp>
      <p:sp>
        <p:nvSpPr>
          <p:cNvPr id="36" name="object 36"/>
          <p:cNvSpPr/>
          <p:nvPr/>
        </p:nvSpPr>
        <p:spPr>
          <a:xfrm>
            <a:off x="553772" y="3494760"/>
            <a:ext cx="1353311" cy="827531"/>
          </a:xfrm>
          <a:prstGeom prst="rect">
            <a:avLst/>
          </a:prstGeom>
          <a:blipFill>
            <a:blip r:embed="rId7" cstate="print"/>
            <a:stretch>
              <a:fillRect/>
            </a:stretch>
          </a:blipFill>
        </p:spPr>
        <p:txBody>
          <a:bodyPr wrap="square" lIns="0" tIns="0" rIns="0" bIns="0" rtlCol="0"/>
          <a:lstStyle/>
          <a:p>
            <a:endParaRPr/>
          </a:p>
        </p:txBody>
      </p:sp>
      <p:sp>
        <p:nvSpPr>
          <p:cNvPr id="38" name="object 38"/>
          <p:cNvSpPr/>
          <p:nvPr/>
        </p:nvSpPr>
        <p:spPr>
          <a:xfrm>
            <a:off x="498347" y="2666786"/>
            <a:ext cx="1373123" cy="582146"/>
          </a:xfrm>
          <a:prstGeom prst="rect">
            <a:avLst/>
          </a:prstGeom>
          <a:blipFill>
            <a:blip r:embed="rId8" cstate="print"/>
            <a:stretch>
              <a:fillRect/>
            </a:stretch>
          </a:blipFill>
        </p:spPr>
        <p:txBody>
          <a:bodyPr wrap="square" lIns="0" tIns="0" rIns="0" bIns="0" rtlCol="0"/>
          <a:lstStyle/>
          <a:p>
            <a:endParaRPr/>
          </a:p>
        </p:txBody>
      </p:sp>
      <p:sp>
        <p:nvSpPr>
          <p:cNvPr id="39" name="object 39"/>
          <p:cNvSpPr/>
          <p:nvPr/>
        </p:nvSpPr>
        <p:spPr>
          <a:xfrm>
            <a:off x="476883" y="2387312"/>
            <a:ext cx="1382395" cy="876300"/>
          </a:xfrm>
          <a:custGeom>
            <a:avLst/>
            <a:gdLst/>
            <a:ahLst/>
            <a:cxnLst/>
            <a:rect l="l" t="t" r="r" b="b"/>
            <a:pathLst>
              <a:path w="1382395" h="876300">
                <a:moveTo>
                  <a:pt x="0" y="0"/>
                </a:moveTo>
                <a:lnTo>
                  <a:pt x="1382268" y="0"/>
                </a:lnTo>
                <a:lnTo>
                  <a:pt x="1382268" y="876300"/>
                </a:lnTo>
                <a:lnTo>
                  <a:pt x="0" y="876300"/>
                </a:lnTo>
                <a:lnTo>
                  <a:pt x="0" y="0"/>
                </a:lnTo>
                <a:close/>
              </a:path>
            </a:pathLst>
          </a:custGeom>
          <a:ln w="9144">
            <a:solidFill>
              <a:srgbClr val="000000"/>
            </a:solidFill>
          </a:ln>
        </p:spPr>
        <p:txBody>
          <a:bodyPr wrap="square" lIns="0" tIns="0" rIns="0" bIns="0" rtlCol="0"/>
          <a:lstStyle/>
          <a:p>
            <a:endParaRPr/>
          </a:p>
        </p:txBody>
      </p:sp>
      <p:sp>
        <p:nvSpPr>
          <p:cNvPr id="40" name="object 40"/>
          <p:cNvSpPr/>
          <p:nvPr/>
        </p:nvSpPr>
        <p:spPr>
          <a:xfrm>
            <a:off x="161432" y="4299671"/>
            <a:ext cx="2647186" cy="2017775"/>
          </a:xfrm>
          <a:prstGeom prst="rect">
            <a:avLst/>
          </a:prstGeom>
          <a:blipFill>
            <a:blip r:embed="rId9" cstate="print"/>
            <a:stretch>
              <a:fillRect/>
            </a:stretch>
          </a:blipFill>
        </p:spPr>
        <p:txBody>
          <a:bodyPr wrap="square" lIns="0" tIns="0" rIns="0" bIns="0" rtlCol="0"/>
          <a:lstStyle/>
          <a:p>
            <a:endParaRPr/>
          </a:p>
        </p:txBody>
      </p:sp>
      <p:sp>
        <p:nvSpPr>
          <p:cNvPr id="41" name="object 41"/>
          <p:cNvSpPr txBox="1"/>
          <p:nvPr/>
        </p:nvSpPr>
        <p:spPr>
          <a:xfrm>
            <a:off x="244652" y="4424172"/>
            <a:ext cx="2382520" cy="1556323"/>
          </a:xfrm>
          <a:prstGeom prst="rect">
            <a:avLst/>
          </a:prstGeom>
          <a:ln w="6096">
            <a:solidFill>
              <a:srgbClr val="000000"/>
            </a:solidFill>
          </a:ln>
        </p:spPr>
        <p:txBody>
          <a:bodyPr vert="horz" wrap="square" lIns="0" tIns="83820" rIns="0" bIns="0" rtlCol="0">
            <a:spAutoFit/>
          </a:bodyPr>
          <a:lstStyle/>
          <a:p>
            <a:pPr marL="90805" marR="107950" algn="just" rtl="1">
              <a:lnSpc>
                <a:spcPct val="100200"/>
              </a:lnSpc>
              <a:spcBef>
                <a:spcPts val="660"/>
              </a:spcBef>
            </a:pPr>
            <a:r>
              <a:rPr lang="ar-KW" sz="900" spc="-5" dirty="0">
                <a:latin typeface="Calibri"/>
                <a:cs typeface="Calibri"/>
              </a:rPr>
              <a:t>"منذ البداية [يونيو 2018] ، كان من الواضح أن الاحتكاك بين أكبر اقتصادين في العالم كان أكثر بكثير من مجرد التجارة. كانت الخلافات القائمة منذ فترة طويلة في الأيديولوجيا والقيم وسياق التأثير الجغرافي الاستراتيجي العالمي الذي كان يتم لعبه بشكل متزايد في المجالات الاقتصادية والتكنولوجية".</a:t>
            </a:r>
            <a:endParaRPr lang="ar-EG" sz="900" spc="-5" dirty="0">
              <a:latin typeface="Calibri"/>
              <a:cs typeface="Calibri"/>
            </a:endParaRPr>
          </a:p>
          <a:p>
            <a:pPr marL="90805" marR="107950" algn="just" rtl="1">
              <a:lnSpc>
                <a:spcPct val="100200"/>
              </a:lnSpc>
              <a:spcBef>
                <a:spcPts val="660"/>
              </a:spcBef>
            </a:pPr>
            <a:r>
              <a:rPr lang="ar-KW" sz="900" spc="-5" dirty="0">
                <a:latin typeface="Calibri"/>
                <a:cs typeface="Calibri"/>
              </a:rPr>
              <a:t>مفهوم الصين عن النظام العالمي: النظرية والتطبيق ، "المسح الاستراتيجي 2019 - المعهد الدولي للدراسات الاستراتيجية</a:t>
            </a:r>
            <a:r>
              <a:rPr lang="en-US" sz="900" spc="-5" dirty="0">
                <a:latin typeface="Calibri"/>
                <a:cs typeface="Calibri"/>
              </a:rPr>
              <a:t> ، 26</a:t>
            </a:r>
            <a:endParaRPr sz="900" spc="-5" dirty="0">
              <a:latin typeface="Calibri"/>
              <a:cs typeface="Calibri"/>
            </a:endParaRPr>
          </a:p>
          <a:p>
            <a:pPr marL="179070" marR="83820" indent="24130">
              <a:lnSpc>
                <a:spcPct val="101099"/>
              </a:lnSpc>
              <a:spcBef>
                <a:spcPts val="5"/>
              </a:spcBef>
            </a:pPr>
            <a:endParaRPr lang="ar-EG" sz="900" spc="-5" dirty="0">
              <a:latin typeface="Calibri"/>
              <a:cs typeface="Calibri"/>
            </a:endParaRPr>
          </a:p>
        </p:txBody>
      </p:sp>
      <p:sp>
        <p:nvSpPr>
          <p:cNvPr id="42" name="object 42"/>
          <p:cNvSpPr txBox="1">
            <a:spLocks noGrp="1"/>
          </p:cNvSpPr>
          <p:nvPr>
            <p:ph type="ftr" sz="quarter" idx="5"/>
          </p:nvPr>
        </p:nvSpPr>
        <p:spPr>
          <a:xfrm>
            <a:off x="3514132" y="6494633"/>
            <a:ext cx="5151120" cy="234038"/>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810"/>
              </a:lnSpc>
            </a:pPr>
            <a:r>
              <a:rPr lang="ar-KW" spc="-5" dirty="0"/>
              <a:t>تصور حقبة جديدة من تنافس القوى العظمى</a:t>
            </a:r>
            <a:endParaRPr spc="-5" dirty="0"/>
          </a:p>
        </p:txBody>
      </p:sp>
      <p:sp>
        <p:nvSpPr>
          <p:cNvPr id="43" name="TextBox 42">
            <a:extLst>
              <a:ext uri="{FF2B5EF4-FFF2-40B4-BE49-F238E27FC236}">
                <a16:creationId xmlns:a16="http://schemas.microsoft.com/office/drawing/2014/main" id="{32BEEF04-48DC-428C-9110-CDA9760CF581}"/>
              </a:ext>
            </a:extLst>
          </p:cNvPr>
          <p:cNvSpPr txBox="1"/>
          <p:nvPr/>
        </p:nvSpPr>
        <p:spPr>
          <a:xfrm>
            <a:off x="4782083" y="905411"/>
            <a:ext cx="6041427" cy="369332"/>
          </a:xfrm>
          <a:prstGeom prst="rect">
            <a:avLst/>
          </a:prstGeom>
          <a:noFill/>
        </p:spPr>
        <p:txBody>
          <a:bodyPr wrap="square">
            <a:spAutoFit/>
          </a:bodyPr>
          <a:lstStyle/>
          <a:p>
            <a:pPr algn="r" rtl="1"/>
            <a:r>
              <a:rPr lang="en-US" dirty="0" err="1"/>
              <a:t>الشكل</a:t>
            </a:r>
            <a:r>
              <a:rPr lang="en-US" dirty="0"/>
              <a:t> </a:t>
            </a:r>
            <a:r>
              <a:rPr lang="ar-EG" dirty="0"/>
              <a:t>3-أ-2: </a:t>
            </a:r>
            <a:r>
              <a:rPr lang="en-US" dirty="0" err="1"/>
              <a:t>المواقف</a:t>
            </a:r>
            <a:r>
              <a:rPr lang="en-US" dirty="0"/>
              <a:t> الأساسية </a:t>
            </a:r>
            <a:r>
              <a:rPr lang="en-US" dirty="0" err="1"/>
              <a:t>وتوافق</a:t>
            </a:r>
            <a:r>
              <a:rPr lang="en-US" dirty="0"/>
              <a:t> </a:t>
            </a:r>
            <a:r>
              <a:rPr lang="en-US" dirty="0" err="1"/>
              <a:t>الأهداف</a:t>
            </a:r>
            <a:r>
              <a:rPr lang="en-US" dirty="0"/>
              <a:t> </a:t>
            </a:r>
            <a:r>
              <a:rPr lang="en-US" dirty="0" err="1"/>
              <a:t>الاستراتيجية</a:t>
            </a:r>
            <a:r>
              <a:rPr lang="en-US" dirty="0"/>
              <a:t>، 2020-2025</a:t>
            </a:r>
          </a:p>
        </p:txBody>
      </p:sp>
      <p:sp>
        <p:nvSpPr>
          <p:cNvPr id="44" name="object 28">
            <a:extLst>
              <a:ext uri="{FF2B5EF4-FFF2-40B4-BE49-F238E27FC236}">
                <a16:creationId xmlns:a16="http://schemas.microsoft.com/office/drawing/2014/main" id="{5BB970B6-9086-42E8-842A-881312DC753E}"/>
              </a:ext>
            </a:extLst>
          </p:cNvPr>
          <p:cNvSpPr/>
          <p:nvPr/>
        </p:nvSpPr>
        <p:spPr>
          <a:xfrm>
            <a:off x="10823510" y="1806844"/>
            <a:ext cx="248920" cy="288290"/>
          </a:xfrm>
          <a:custGeom>
            <a:avLst/>
            <a:gdLst/>
            <a:ahLst/>
            <a:cxnLst/>
            <a:rect l="l" t="t" r="r" b="b"/>
            <a:pathLst>
              <a:path w="248919" h="288289">
                <a:moveTo>
                  <a:pt x="124205" y="0"/>
                </a:moveTo>
                <a:lnTo>
                  <a:pt x="102247" y="118554"/>
                </a:lnTo>
                <a:lnTo>
                  <a:pt x="0" y="144018"/>
                </a:lnTo>
                <a:lnTo>
                  <a:pt x="102247" y="169481"/>
                </a:lnTo>
                <a:lnTo>
                  <a:pt x="124205" y="288036"/>
                </a:lnTo>
                <a:lnTo>
                  <a:pt x="146164" y="169481"/>
                </a:lnTo>
                <a:lnTo>
                  <a:pt x="248411" y="144018"/>
                </a:lnTo>
                <a:lnTo>
                  <a:pt x="146164" y="118554"/>
                </a:lnTo>
                <a:lnTo>
                  <a:pt x="124205" y="0"/>
                </a:lnTo>
                <a:close/>
              </a:path>
            </a:pathLst>
          </a:custGeom>
          <a:solidFill>
            <a:srgbClr val="F4B183"/>
          </a:solidFill>
        </p:spPr>
        <p:txBody>
          <a:bodyPr wrap="square" lIns="0" tIns="0" rIns="0" bIns="0" rtlCol="0"/>
          <a:lstStyle/>
          <a:p>
            <a:endParaRPr/>
          </a:p>
        </p:txBody>
      </p:sp>
      <p:sp>
        <p:nvSpPr>
          <p:cNvPr id="45" name="object 28">
            <a:extLst>
              <a:ext uri="{FF2B5EF4-FFF2-40B4-BE49-F238E27FC236}">
                <a16:creationId xmlns:a16="http://schemas.microsoft.com/office/drawing/2014/main" id="{876279F1-7ED5-4DCD-99B1-338AD8D53935}"/>
              </a:ext>
            </a:extLst>
          </p:cNvPr>
          <p:cNvSpPr/>
          <p:nvPr/>
        </p:nvSpPr>
        <p:spPr>
          <a:xfrm>
            <a:off x="10823510" y="2695564"/>
            <a:ext cx="248920" cy="288290"/>
          </a:xfrm>
          <a:custGeom>
            <a:avLst/>
            <a:gdLst/>
            <a:ahLst/>
            <a:cxnLst/>
            <a:rect l="l" t="t" r="r" b="b"/>
            <a:pathLst>
              <a:path w="248919" h="288289">
                <a:moveTo>
                  <a:pt x="124205" y="0"/>
                </a:moveTo>
                <a:lnTo>
                  <a:pt x="102247" y="118554"/>
                </a:lnTo>
                <a:lnTo>
                  <a:pt x="0" y="144018"/>
                </a:lnTo>
                <a:lnTo>
                  <a:pt x="102247" y="169481"/>
                </a:lnTo>
                <a:lnTo>
                  <a:pt x="124205" y="288036"/>
                </a:lnTo>
                <a:lnTo>
                  <a:pt x="146164" y="169481"/>
                </a:lnTo>
                <a:lnTo>
                  <a:pt x="248411" y="144018"/>
                </a:lnTo>
                <a:lnTo>
                  <a:pt x="146164" y="118554"/>
                </a:lnTo>
                <a:lnTo>
                  <a:pt x="124205" y="0"/>
                </a:lnTo>
                <a:close/>
              </a:path>
            </a:pathLst>
          </a:custGeom>
          <a:solidFill>
            <a:srgbClr val="F4B183"/>
          </a:solidFill>
        </p:spPr>
        <p:txBody>
          <a:bodyPr wrap="square" lIns="0" tIns="0" rIns="0" bIns="0" rtlCol="0"/>
          <a:lstStyle/>
          <a:p>
            <a:endParaRPr/>
          </a:p>
        </p:txBody>
      </p:sp>
      <p:sp>
        <p:nvSpPr>
          <p:cNvPr id="46" name="object 28">
            <a:extLst>
              <a:ext uri="{FF2B5EF4-FFF2-40B4-BE49-F238E27FC236}">
                <a16:creationId xmlns:a16="http://schemas.microsoft.com/office/drawing/2014/main" id="{7E6D1976-8B61-49C1-A7EA-F087754C17DF}"/>
              </a:ext>
            </a:extLst>
          </p:cNvPr>
          <p:cNvSpPr/>
          <p:nvPr/>
        </p:nvSpPr>
        <p:spPr>
          <a:xfrm>
            <a:off x="10912928" y="3416551"/>
            <a:ext cx="248920" cy="288290"/>
          </a:xfrm>
          <a:custGeom>
            <a:avLst/>
            <a:gdLst/>
            <a:ahLst/>
            <a:cxnLst/>
            <a:rect l="l" t="t" r="r" b="b"/>
            <a:pathLst>
              <a:path w="248919" h="288289">
                <a:moveTo>
                  <a:pt x="124205" y="0"/>
                </a:moveTo>
                <a:lnTo>
                  <a:pt x="102247" y="118554"/>
                </a:lnTo>
                <a:lnTo>
                  <a:pt x="0" y="144018"/>
                </a:lnTo>
                <a:lnTo>
                  <a:pt x="102247" y="169481"/>
                </a:lnTo>
                <a:lnTo>
                  <a:pt x="124205" y="288036"/>
                </a:lnTo>
                <a:lnTo>
                  <a:pt x="146164" y="169481"/>
                </a:lnTo>
                <a:lnTo>
                  <a:pt x="248411" y="144018"/>
                </a:lnTo>
                <a:lnTo>
                  <a:pt x="146164" y="118554"/>
                </a:lnTo>
                <a:lnTo>
                  <a:pt x="124205" y="0"/>
                </a:lnTo>
                <a:close/>
              </a:path>
            </a:pathLst>
          </a:custGeom>
          <a:solidFill>
            <a:srgbClr val="F4B183"/>
          </a:solid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txBox="1"/>
          <p:nvPr/>
        </p:nvSpPr>
        <p:spPr>
          <a:xfrm>
            <a:off x="2755214" y="1590575"/>
            <a:ext cx="1202055" cy="3039294"/>
          </a:xfrm>
          <a:prstGeom prst="rect">
            <a:avLst/>
          </a:prstGeom>
        </p:spPr>
        <p:txBody>
          <a:bodyPr vert="horz" wrap="square" lIns="0" tIns="83820" rIns="0" bIns="0" rtlCol="0">
            <a:spAutoFit/>
          </a:bodyPr>
          <a:lstStyle/>
          <a:p>
            <a:pPr marL="70485" indent="-15240" algn="ctr" rtl="1">
              <a:lnSpc>
                <a:spcPct val="100000"/>
              </a:lnSpc>
              <a:spcBef>
                <a:spcPts val="660"/>
              </a:spcBef>
            </a:pPr>
            <a:r>
              <a:rPr lang="ar-KW" sz="3200" b="1" spc="-10" dirty="0">
                <a:latin typeface="Calibri"/>
                <a:cs typeface="Calibri"/>
              </a:rPr>
              <a:t>ثلاث نقاط </a:t>
            </a:r>
            <a:r>
              <a:rPr lang="ar-EG" sz="3200" b="1" spc="-10" dirty="0">
                <a:latin typeface="Calibri"/>
                <a:cs typeface="Calibri"/>
              </a:rPr>
              <a:t>وميض</a:t>
            </a:r>
            <a:r>
              <a:rPr lang="ar-KW" sz="3200" b="1" spc="-10" dirty="0">
                <a:latin typeface="Calibri"/>
                <a:cs typeface="Calibri"/>
              </a:rPr>
              <a:t> على المدى القريب</a:t>
            </a:r>
            <a:endParaRPr lang="en-US" sz="3200" dirty="0">
              <a:latin typeface="Calibri"/>
              <a:cs typeface="Calibri"/>
            </a:endParaRPr>
          </a:p>
        </p:txBody>
      </p:sp>
      <p:sp>
        <p:nvSpPr>
          <p:cNvPr id="11" name="object 11"/>
          <p:cNvSpPr/>
          <p:nvPr/>
        </p:nvSpPr>
        <p:spPr>
          <a:xfrm>
            <a:off x="0" y="6338315"/>
            <a:ext cx="12192000" cy="520065"/>
          </a:xfrm>
          <a:custGeom>
            <a:avLst/>
            <a:gdLst/>
            <a:ahLst/>
            <a:cxnLst/>
            <a:rect l="l" t="t" r="r" b="b"/>
            <a:pathLst>
              <a:path w="12192000" h="520065">
                <a:moveTo>
                  <a:pt x="0" y="519684"/>
                </a:moveTo>
                <a:lnTo>
                  <a:pt x="12192000" y="519684"/>
                </a:lnTo>
                <a:lnTo>
                  <a:pt x="12192000" y="0"/>
                </a:lnTo>
                <a:lnTo>
                  <a:pt x="0" y="0"/>
                </a:lnTo>
                <a:lnTo>
                  <a:pt x="0" y="519684"/>
                </a:lnTo>
                <a:close/>
              </a:path>
            </a:pathLst>
          </a:custGeom>
          <a:solidFill>
            <a:srgbClr val="ED7D31"/>
          </a:solidFill>
        </p:spPr>
        <p:txBody>
          <a:bodyPr wrap="square" lIns="0" tIns="0" rIns="0" bIns="0" rtlCol="0"/>
          <a:lstStyle/>
          <a:p>
            <a:endParaRPr/>
          </a:p>
        </p:txBody>
      </p:sp>
      <p:sp>
        <p:nvSpPr>
          <p:cNvPr id="12" name="object 12"/>
          <p:cNvSpPr/>
          <p:nvPr/>
        </p:nvSpPr>
        <p:spPr>
          <a:xfrm>
            <a:off x="0" y="6338315"/>
            <a:ext cx="12192000" cy="520065"/>
          </a:xfrm>
          <a:custGeom>
            <a:avLst/>
            <a:gdLst/>
            <a:ahLst/>
            <a:cxnLst/>
            <a:rect l="l" t="t" r="r" b="b"/>
            <a:pathLst>
              <a:path w="12192000" h="520065">
                <a:moveTo>
                  <a:pt x="0" y="0"/>
                </a:moveTo>
                <a:lnTo>
                  <a:pt x="12192000" y="0"/>
                </a:lnTo>
                <a:lnTo>
                  <a:pt x="12192000" y="519684"/>
                </a:lnTo>
              </a:path>
            </a:pathLst>
          </a:custGeom>
          <a:ln w="12191">
            <a:solidFill>
              <a:srgbClr val="ED7D31"/>
            </a:solidFill>
          </a:ln>
        </p:spPr>
        <p:txBody>
          <a:bodyPr wrap="square" lIns="0" tIns="0" rIns="0" bIns="0" rtlCol="0"/>
          <a:lstStyle/>
          <a:p>
            <a:endParaRPr/>
          </a:p>
        </p:txBody>
      </p:sp>
      <p:sp>
        <p:nvSpPr>
          <p:cNvPr id="13" name="object 13"/>
          <p:cNvSpPr/>
          <p:nvPr/>
        </p:nvSpPr>
        <p:spPr>
          <a:xfrm>
            <a:off x="120395" y="182880"/>
            <a:ext cx="755904" cy="996695"/>
          </a:xfrm>
          <a:prstGeom prst="rect">
            <a:avLst/>
          </a:prstGeom>
          <a:blipFill>
            <a:blip r:embed="rId2" cstate="print"/>
            <a:stretch>
              <a:fillRect/>
            </a:stretch>
          </a:blipFill>
        </p:spPr>
        <p:txBody>
          <a:bodyPr wrap="square" lIns="0" tIns="0" rIns="0" bIns="0" rtlCol="0"/>
          <a:lstStyle/>
          <a:p>
            <a:endParaRPr/>
          </a:p>
        </p:txBody>
      </p:sp>
      <p:sp>
        <p:nvSpPr>
          <p:cNvPr id="14" name="object 14"/>
          <p:cNvSpPr/>
          <p:nvPr/>
        </p:nvSpPr>
        <p:spPr>
          <a:xfrm>
            <a:off x="11245595" y="271272"/>
            <a:ext cx="691895" cy="998219"/>
          </a:xfrm>
          <a:prstGeom prst="rect">
            <a:avLst/>
          </a:prstGeom>
          <a:blipFill>
            <a:blip r:embed="rId3" cstate="print"/>
            <a:stretch>
              <a:fillRect/>
            </a:stretch>
          </a:blipFill>
        </p:spPr>
        <p:txBody>
          <a:bodyPr wrap="square" lIns="0" tIns="0" rIns="0" bIns="0" rtlCol="0"/>
          <a:lstStyle/>
          <a:p>
            <a:endParaRPr/>
          </a:p>
        </p:txBody>
      </p:sp>
      <p:graphicFrame>
        <p:nvGraphicFramePr>
          <p:cNvPr id="22" name="object 22"/>
          <p:cNvGraphicFramePr>
            <a:graphicFrameLocks noGrp="1"/>
          </p:cNvGraphicFramePr>
          <p:nvPr>
            <p:extLst>
              <p:ext uri="{D42A27DB-BD31-4B8C-83A1-F6EECF244321}">
                <p14:modId xmlns:p14="http://schemas.microsoft.com/office/powerpoint/2010/main" val="2043571340"/>
              </p:ext>
            </p:extLst>
          </p:nvPr>
        </p:nvGraphicFramePr>
        <p:xfrm>
          <a:off x="5309488" y="1488440"/>
          <a:ext cx="6282054" cy="4849875"/>
        </p:xfrm>
        <a:graphic>
          <a:graphicData uri="http://schemas.openxmlformats.org/drawingml/2006/table">
            <a:tbl>
              <a:tblPr rtl="1" firstRow="1" bandRow="1">
                <a:tableStyleId>{2D5ABB26-0587-4C30-8999-92F81FD0307C}</a:tableStyleId>
              </a:tblPr>
              <a:tblGrid>
                <a:gridCol w="1245235">
                  <a:extLst>
                    <a:ext uri="{9D8B030D-6E8A-4147-A177-3AD203B41FA5}">
                      <a16:colId xmlns:a16="http://schemas.microsoft.com/office/drawing/2014/main" val="20000"/>
                    </a:ext>
                  </a:extLst>
                </a:gridCol>
                <a:gridCol w="929640">
                  <a:extLst>
                    <a:ext uri="{9D8B030D-6E8A-4147-A177-3AD203B41FA5}">
                      <a16:colId xmlns:a16="http://schemas.microsoft.com/office/drawing/2014/main" val="20001"/>
                    </a:ext>
                  </a:extLst>
                </a:gridCol>
                <a:gridCol w="1087120">
                  <a:extLst>
                    <a:ext uri="{9D8B030D-6E8A-4147-A177-3AD203B41FA5}">
                      <a16:colId xmlns:a16="http://schemas.microsoft.com/office/drawing/2014/main" val="20002"/>
                    </a:ext>
                  </a:extLst>
                </a:gridCol>
                <a:gridCol w="1026795">
                  <a:extLst>
                    <a:ext uri="{9D8B030D-6E8A-4147-A177-3AD203B41FA5}">
                      <a16:colId xmlns:a16="http://schemas.microsoft.com/office/drawing/2014/main" val="20003"/>
                    </a:ext>
                  </a:extLst>
                </a:gridCol>
                <a:gridCol w="1993264">
                  <a:extLst>
                    <a:ext uri="{9D8B030D-6E8A-4147-A177-3AD203B41FA5}">
                      <a16:colId xmlns:a16="http://schemas.microsoft.com/office/drawing/2014/main" val="20004"/>
                    </a:ext>
                  </a:extLst>
                </a:gridCol>
              </a:tblGrid>
              <a:tr h="521843">
                <a:tc>
                  <a:txBody>
                    <a:bodyPr/>
                    <a:lstStyle/>
                    <a:p>
                      <a:pPr algn="r" rtl="1">
                        <a:lnSpc>
                          <a:spcPct val="100000"/>
                        </a:lnSpc>
                      </a:pPr>
                      <a:endParaRPr sz="1500" dirty="0">
                        <a:latin typeface="Times New Roman"/>
                        <a:cs typeface="Times New Roman"/>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tc>
                  <a:txBody>
                    <a:bodyPr/>
                    <a:lstStyle/>
                    <a:p>
                      <a:pPr marL="139700" algn="r" rtl="1">
                        <a:lnSpc>
                          <a:spcPts val="1855"/>
                        </a:lnSpc>
                      </a:pPr>
                      <a:r>
                        <a:rPr lang="ar-EG" sz="1600" b="1" spc="-5" dirty="0">
                          <a:solidFill>
                            <a:srgbClr val="FFFFFF"/>
                          </a:solidFill>
                          <a:latin typeface="Calibri"/>
                          <a:cs typeface="Calibri"/>
                        </a:rPr>
                        <a:t>الولايات المتحدة</a:t>
                      </a:r>
                      <a:endParaRPr sz="16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tc>
                  <a:txBody>
                    <a:bodyPr/>
                    <a:lstStyle/>
                    <a:p>
                      <a:pPr marL="269875" algn="r" rtl="1">
                        <a:lnSpc>
                          <a:spcPct val="100000"/>
                        </a:lnSpc>
                        <a:spcBef>
                          <a:spcPts val="960"/>
                        </a:spcBef>
                      </a:pPr>
                      <a:r>
                        <a:rPr lang="ar-EG" sz="1600" b="1" spc="-10" dirty="0">
                          <a:solidFill>
                            <a:srgbClr val="FFFFFF"/>
                          </a:solidFill>
                          <a:latin typeface="Calibri"/>
                          <a:cs typeface="Calibri"/>
                        </a:rPr>
                        <a:t>الصين</a:t>
                      </a:r>
                      <a:endParaRPr sz="1600" dirty="0">
                        <a:latin typeface="Calibri"/>
                        <a:cs typeface="Calibri"/>
                      </a:endParaRPr>
                    </a:p>
                  </a:txBody>
                  <a:tcPr marL="0" marR="0" marT="1219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tc>
                  <a:txBody>
                    <a:bodyPr/>
                    <a:lstStyle/>
                    <a:p>
                      <a:pPr marL="205740" algn="r" rtl="1">
                        <a:lnSpc>
                          <a:spcPct val="100000"/>
                        </a:lnSpc>
                        <a:spcBef>
                          <a:spcPts val="960"/>
                        </a:spcBef>
                      </a:pPr>
                      <a:r>
                        <a:rPr lang="ar-EG" sz="1600" b="1" spc="-5" dirty="0">
                          <a:solidFill>
                            <a:srgbClr val="FFFFFF"/>
                          </a:solidFill>
                          <a:latin typeface="Calibri"/>
                          <a:cs typeface="Calibri"/>
                        </a:rPr>
                        <a:t>روسيا</a:t>
                      </a:r>
                      <a:endParaRPr sz="1600" dirty="0">
                        <a:latin typeface="Calibri"/>
                        <a:cs typeface="Calibri"/>
                      </a:endParaRPr>
                    </a:p>
                  </a:txBody>
                  <a:tcPr marL="0" marR="0" marT="1219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tc>
                  <a:txBody>
                    <a:bodyPr/>
                    <a:lstStyle/>
                    <a:p>
                      <a:pPr marL="632460" algn="r" rtl="1">
                        <a:lnSpc>
                          <a:spcPct val="100000"/>
                        </a:lnSpc>
                        <a:spcBef>
                          <a:spcPts val="960"/>
                        </a:spcBef>
                      </a:pPr>
                      <a:r>
                        <a:rPr lang="ar-EG" sz="1600" b="1" u="heavy" spc="-10" dirty="0">
                          <a:solidFill>
                            <a:srgbClr val="FFFFFF"/>
                          </a:solidFill>
                          <a:uFill>
                            <a:solidFill>
                              <a:srgbClr val="FFFFFF"/>
                            </a:solidFill>
                          </a:uFill>
                          <a:latin typeface="Calibri"/>
                          <a:cs typeface="Calibri"/>
                        </a:rPr>
                        <a:t>ملاحظات</a:t>
                      </a:r>
                      <a:endParaRPr sz="1600" dirty="0">
                        <a:latin typeface="Calibri"/>
                        <a:cs typeface="Calibri"/>
                      </a:endParaRPr>
                    </a:p>
                  </a:txBody>
                  <a:tcPr marL="0" marR="0" marT="12192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5"/>
                    </a:solidFill>
                  </a:tcPr>
                </a:tc>
                <a:extLst>
                  <a:ext uri="{0D108BD9-81ED-4DB2-BD59-A6C34878D82A}">
                    <a16:rowId xmlns:a16="http://schemas.microsoft.com/office/drawing/2014/main" val="10000"/>
                  </a:ext>
                </a:extLst>
              </a:tr>
              <a:tr h="358775">
                <a:tc>
                  <a:txBody>
                    <a:bodyPr/>
                    <a:lstStyle/>
                    <a:p>
                      <a:pPr marL="64769" algn="r" rtl="1">
                        <a:lnSpc>
                          <a:spcPct val="100000"/>
                        </a:lnSpc>
                        <a:spcBef>
                          <a:spcPts val="320"/>
                        </a:spcBef>
                      </a:pPr>
                      <a:r>
                        <a:rPr lang="ar-KW" sz="1600" b="1" spc="-10" dirty="0">
                          <a:solidFill>
                            <a:srgbClr val="FFFFFF"/>
                          </a:solidFill>
                          <a:latin typeface="+mn-lt"/>
                          <a:cs typeface="Calibri"/>
                        </a:rPr>
                        <a:t>المحيطين الهندي والهادئ</a:t>
                      </a:r>
                      <a:endParaRPr sz="1600" dirty="0">
                        <a:latin typeface="Calibri"/>
                        <a:cs typeface="Calibri"/>
                      </a:endParaRPr>
                    </a:p>
                  </a:txBody>
                  <a:tcPr marL="0" marR="0" marT="4064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5B9BD5"/>
                    </a:solidFill>
                  </a:tcPr>
                </a:tc>
                <a:tc>
                  <a:txBody>
                    <a:bodyPr/>
                    <a:lstStyle/>
                    <a:p>
                      <a:pPr marL="64769" algn="r" rtl="1">
                        <a:lnSpc>
                          <a:spcPct val="100000"/>
                        </a:lnSpc>
                        <a:spcBef>
                          <a:spcPts val="455"/>
                        </a:spcBef>
                      </a:pPr>
                      <a:r>
                        <a:rPr lang="ar-EG" sz="1400" spc="-5" dirty="0">
                          <a:solidFill>
                            <a:srgbClr val="FF0000"/>
                          </a:solidFill>
                          <a:latin typeface="Calibri"/>
                          <a:cs typeface="Calibri"/>
                        </a:rPr>
                        <a:t>أساسية</a:t>
                      </a:r>
                      <a:endParaRPr sz="1400" dirty="0">
                        <a:latin typeface="Calibri"/>
                        <a:cs typeface="Calibri"/>
                      </a:endParaRPr>
                    </a:p>
                  </a:txBody>
                  <a:tcPr marL="0" marR="0" marT="577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F"/>
                    </a:solidFill>
                  </a:tcPr>
                </a:tc>
                <a:tc>
                  <a:txBody>
                    <a:bodyPr/>
                    <a:lstStyle/>
                    <a:p>
                      <a:pPr marL="64769" algn="r" rtl="1">
                        <a:lnSpc>
                          <a:spcPct val="100000"/>
                        </a:lnSpc>
                        <a:spcBef>
                          <a:spcPts val="455"/>
                        </a:spcBef>
                      </a:pPr>
                      <a:r>
                        <a:rPr lang="ar-EG" sz="1400" spc="-5" dirty="0">
                          <a:solidFill>
                            <a:srgbClr val="FF0000"/>
                          </a:solidFill>
                          <a:latin typeface="+mn-lt"/>
                          <a:cs typeface="Calibri"/>
                        </a:rPr>
                        <a:t>أساسية</a:t>
                      </a:r>
                      <a:endParaRPr sz="1400" dirty="0">
                        <a:latin typeface="Calibri"/>
                        <a:cs typeface="Calibri"/>
                      </a:endParaRPr>
                    </a:p>
                  </a:txBody>
                  <a:tcPr marL="0" marR="0" marT="577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F"/>
                    </a:solidFill>
                  </a:tcPr>
                </a:tc>
                <a:tc>
                  <a:txBody>
                    <a:bodyPr/>
                    <a:lstStyle/>
                    <a:p>
                      <a:pPr marL="64769" algn="r" rtl="1">
                        <a:lnSpc>
                          <a:spcPct val="100000"/>
                        </a:lnSpc>
                        <a:spcBef>
                          <a:spcPts val="455"/>
                        </a:spcBef>
                      </a:pPr>
                      <a:r>
                        <a:rPr lang="ar-EG" sz="1400" spc="-5" dirty="0">
                          <a:solidFill>
                            <a:srgbClr val="FFC000"/>
                          </a:solidFill>
                          <a:latin typeface="Calibri"/>
                          <a:cs typeface="Calibri"/>
                        </a:rPr>
                        <a:t>ثانوية</a:t>
                      </a:r>
                      <a:endParaRPr sz="1400" dirty="0">
                        <a:latin typeface="Calibri"/>
                        <a:cs typeface="Calibri"/>
                      </a:endParaRPr>
                    </a:p>
                  </a:txBody>
                  <a:tcPr marL="0" marR="0" marT="5778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tcPr>
                </a:tc>
                <a:tc>
                  <a:txBody>
                    <a:bodyPr/>
                    <a:lstStyle/>
                    <a:p>
                      <a:pPr marL="64769" algn="r" rtl="1">
                        <a:lnSpc>
                          <a:spcPts val="1275"/>
                        </a:lnSpc>
                      </a:pPr>
                      <a:r>
                        <a:rPr lang="ar-KW" sz="1100" dirty="0">
                          <a:latin typeface="+mn-lt"/>
                          <a:cs typeface="Calibri"/>
                        </a:rPr>
                        <a:t>ارتفاع مخاطر المواجهة أو الاشتباك بين الولايات المتحدة </a:t>
                      </a:r>
                      <a:r>
                        <a:rPr lang="ar-EG" sz="1100" dirty="0" err="1">
                          <a:latin typeface="+mn-lt"/>
                          <a:cs typeface="Calibri"/>
                        </a:rPr>
                        <a:t>وا</a:t>
                      </a:r>
                      <a:r>
                        <a:rPr lang="ar-KW" sz="1100" dirty="0">
                          <a:latin typeface="+mn-lt"/>
                          <a:cs typeface="Calibri"/>
                        </a:rPr>
                        <a:t>لصين</a:t>
                      </a:r>
                      <a:endParaRPr sz="1100" dirty="0">
                        <a:latin typeface="Calibri"/>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1"/>
                  </a:ext>
                </a:extLst>
              </a:tr>
              <a:tr h="782764">
                <a:tc>
                  <a:txBody>
                    <a:bodyPr/>
                    <a:lstStyle/>
                    <a:p>
                      <a:pPr algn="r" rtl="1">
                        <a:lnSpc>
                          <a:spcPct val="100000"/>
                        </a:lnSpc>
                        <a:spcBef>
                          <a:spcPts val="45"/>
                        </a:spcBef>
                      </a:pPr>
                      <a:endParaRPr sz="1700" dirty="0">
                        <a:latin typeface="Times New Roman"/>
                        <a:cs typeface="Times New Roman"/>
                      </a:endParaRPr>
                    </a:p>
                    <a:p>
                      <a:pPr marL="64769" algn="r" rtl="1">
                        <a:lnSpc>
                          <a:spcPct val="100000"/>
                        </a:lnSpc>
                      </a:pPr>
                      <a:r>
                        <a:rPr lang="ar-EG" sz="1600" b="1" spc="-10" dirty="0">
                          <a:solidFill>
                            <a:srgbClr val="FFFFFF"/>
                          </a:solidFill>
                          <a:latin typeface="Calibri"/>
                          <a:cs typeface="Calibri"/>
                        </a:rPr>
                        <a:t>أوروبا</a:t>
                      </a:r>
                      <a:endParaRPr sz="1600" dirty="0">
                        <a:latin typeface="Calibri"/>
                        <a:cs typeface="Calibri"/>
                      </a:endParaRPr>
                    </a:p>
                  </a:txBody>
                  <a:tcPr marL="0" marR="0" marT="57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5"/>
                    </a:solidFill>
                  </a:tcPr>
                </a:tc>
                <a:tc>
                  <a:txBody>
                    <a:bodyPr/>
                    <a:lstStyle/>
                    <a:p>
                      <a:pPr marL="64769" algn="r" rtl="1">
                        <a:lnSpc>
                          <a:spcPct val="100000"/>
                        </a:lnSpc>
                        <a:spcBef>
                          <a:spcPts val="1225"/>
                        </a:spcBef>
                      </a:pPr>
                      <a:r>
                        <a:rPr lang="ar-EG" sz="1400" spc="-5" dirty="0">
                          <a:latin typeface="Calibri"/>
                          <a:cs typeface="Calibri"/>
                        </a:rPr>
                        <a:t>ثانوية/ ثالثية</a:t>
                      </a:r>
                      <a:endParaRPr sz="1400" dirty="0">
                        <a:latin typeface="Calibri"/>
                        <a:cs typeface="Calibri"/>
                      </a:endParaRPr>
                    </a:p>
                  </a:txBody>
                  <a:tcPr marL="0" marR="0" marT="1555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algn="r" rtl="1">
                        <a:lnSpc>
                          <a:spcPct val="100000"/>
                        </a:lnSpc>
                        <a:spcBef>
                          <a:spcPts val="55"/>
                        </a:spcBef>
                      </a:pPr>
                      <a:endParaRPr sz="1800" dirty="0">
                        <a:latin typeface="Times New Roman"/>
                        <a:cs typeface="Times New Roman"/>
                      </a:endParaRPr>
                    </a:p>
                    <a:p>
                      <a:pPr marL="64769" algn="r" rtl="1">
                        <a:lnSpc>
                          <a:spcPct val="100000"/>
                        </a:lnSpc>
                      </a:pPr>
                      <a:r>
                        <a:rPr lang="ar-EG" sz="1400" spc="-5" dirty="0">
                          <a:latin typeface="+mn-lt"/>
                          <a:cs typeface="Calibri"/>
                        </a:rPr>
                        <a:t>ثالثية</a:t>
                      </a:r>
                      <a:endParaRPr sz="1400" dirty="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algn="r" rtl="1">
                        <a:lnSpc>
                          <a:spcPct val="100000"/>
                        </a:lnSpc>
                        <a:spcBef>
                          <a:spcPts val="55"/>
                        </a:spcBef>
                      </a:pPr>
                      <a:endParaRPr sz="1800" dirty="0">
                        <a:latin typeface="Times New Roman"/>
                        <a:cs typeface="Times New Roman"/>
                      </a:endParaRPr>
                    </a:p>
                    <a:p>
                      <a:pPr marL="64769" algn="r" rtl="1">
                        <a:lnSpc>
                          <a:spcPct val="100000"/>
                        </a:lnSpc>
                      </a:pPr>
                      <a:r>
                        <a:rPr lang="ar-EG" sz="1400" spc="-5" dirty="0">
                          <a:solidFill>
                            <a:srgbClr val="FF0000"/>
                          </a:solidFill>
                          <a:latin typeface="+mn-lt"/>
                          <a:cs typeface="Calibri"/>
                        </a:rPr>
                        <a:t>أساسية</a:t>
                      </a:r>
                      <a:endParaRPr sz="1400" dirty="0">
                        <a:latin typeface="Calibri"/>
                        <a:cs typeface="Calibri"/>
                      </a:endParaRPr>
                    </a:p>
                  </a:txBody>
                  <a:tcPr marL="0" marR="0" marT="69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64769" marR="208915" algn="r" rtl="1">
                        <a:lnSpc>
                          <a:spcPct val="107300"/>
                        </a:lnSpc>
                        <a:spcBef>
                          <a:spcPts val="819"/>
                        </a:spcBef>
                      </a:pPr>
                      <a:r>
                        <a:rPr lang="ar-KW" sz="1100" spc="-5" dirty="0">
                          <a:latin typeface="+mn-lt"/>
                          <a:cs typeface="Calibri"/>
                        </a:rPr>
                        <a:t>المنافسة ما لم تتحدى المصالح الأمنية الروسية القريبة من الخارج</a:t>
                      </a:r>
                      <a:endParaRPr sz="1100" dirty="0">
                        <a:latin typeface="Calibri"/>
                        <a:cs typeface="Calibri"/>
                      </a:endParaRPr>
                    </a:p>
                  </a:txBody>
                  <a:tcPr marL="0" marR="0" marT="10413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2"/>
                  </a:ext>
                </a:extLst>
              </a:tr>
              <a:tr h="538163">
                <a:tc>
                  <a:txBody>
                    <a:bodyPr/>
                    <a:lstStyle/>
                    <a:p>
                      <a:pPr marL="64769" algn="r" rtl="1">
                        <a:lnSpc>
                          <a:spcPct val="100000"/>
                        </a:lnSpc>
                      </a:pPr>
                      <a:r>
                        <a:rPr lang="ar-EG" sz="1600" b="1" spc="-5" dirty="0">
                          <a:solidFill>
                            <a:srgbClr val="FFFFFF"/>
                          </a:solidFill>
                          <a:latin typeface="Calibri"/>
                          <a:cs typeface="Calibri"/>
                        </a:rPr>
                        <a:t>الشرق الأوسط</a:t>
                      </a:r>
                      <a:endParaRPr sz="16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5"/>
                    </a:solidFill>
                  </a:tcPr>
                </a:tc>
                <a:tc>
                  <a:txBody>
                    <a:bodyPr/>
                    <a:lstStyle/>
                    <a:p>
                      <a:pPr marL="64769" algn="r" rtl="1">
                        <a:lnSpc>
                          <a:spcPct val="100000"/>
                        </a:lnSpc>
                        <a:spcBef>
                          <a:spcPts val="1160"/>
                        </a:spcBef>
                      </a:pPr>
                      <a:r>
                        <a:rPr lang="ar-EG" sz="1400" spc="-5" dirty="0">
                          <a:solidFill>
                            <a:srgbClr val="FFC000"/>
                          </a:solidFill>
                          <a:latin typeface="+mn-lt"/>
                          <a:cs typeface="Calibri"/>
                        </a:rPr>
                        <a:t>ثانوية</a:t>
                      </a:r>
                      <a:endParaRPr sz="1400" dirty="0">
                        <a:latin typeface="Calibri"/>
                        <a:cs typeface="Calibri"/>
                      </a:endParaRPr>
                    </a:p>
                  </a:txBody>
                  <a:tcPr marL="0" marR="0" marT="147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4769" algn="r" rtl="1">
                        <a:lnSpc>
                          <a:spcPct val="100000"/>
                        </a:lnSpc>
                        <a:spcBef>
                          <a:spcPts val="1160"/>
                        </a:spcBef>
                      </a:pPr>
                      <a:r>
                        <a:rPr lang="ar-EG" sz="1400" spc="-5" dirty="0">
                          <a:solidFill>
                            <a:srgbClr val="FFC000"/>
                          </a:solidFill>
                          <a:latin typeface="+mn-lt"/>
                          <a:cs typeface="Calibri"/>
                        </a:rPr>
                        <a:t>ثانوية</a:t>
                      </a:r>
                      <a:endParaRPr sz="1400" dirty="0">
                        <a:latin typeface="Calibri"/>
                        <a:cs typeface="Calibri"/>
                      </a:endParaRPr>
                    </a:p>
                  </a:txBody>
                  <a:tcPr marL="0" marR="0" marT="147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4769" algn="r" rtl="1">
                        <a:lnSpc>
                          <a:spcPct val="100000"/>
                        </a:lnSpc>
                        <a:spcBef>
                          <a:spcPts val="1160"/>
                        </a:spcBef>
                      </a:pPr>
                      <a:r>
                        <a:rPr lang="ar-EG" sz="1400" spc="-5" dirty="0">
                          <a:solidFill>
                            <a:srgbClr val="FFC000"/>
                          </a:solidFill>
                          <a:latin typeface="+mn-lt"/>
                          <a:cs typeface="Calibri"/>
                        </a:rPr>
                        <a:t>ثانوية</a:t>
                      </a:r>
                      <a:endParaRPr sz="1400" dirty="0">
                        <a:latin typeface="Calibri"/>
                        <a:cs typeface="Calibri"/>
                      </a:endParaRPr>
                    </a:p>
                  </a:txBody>
                  <a:tcPr marL="0" marR="0" marT="14732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tcPr>
                </a:tc>
                <a:tc>
                  <a:txBody>
                    <a:bodyPr/>
                    <a:lstStyle/>
                    <a:p>
                      <a:pPr marL="64769" algn="r" rtl="1">
                        <a:lnSpc>
                          <a:spcPts val="1275"/>
                        </a:lnSpc>
                      </a:pPr>
                      <a:r>
                        <a:rPr lang="ar-KW" sz="1100" spc="-5" dirty="0">
                          <a:latin typeface="+mn-lt"/>
                          <a:cs typeface="Calibri"/>
                        </a:rPr>
                        <a:t>التنافس بشكل رئيسي على الموارد ، ولكن بشكل متزايد على المكانة</a:t>
                      </a:r>
                      <a:endParaRPr sz="11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3"/>
                  </a:ext>
                </a:extLst>
              </a:tr>
              <a:tr h="521843">
                <a:tc>
                  <a:txBody>
                    <a:bodyPr/>
                    <a:lstStyle/>
                    <a:p>
                      <a:pPr marL="64769" algn="r" rtl="1">
                        <a:lnSpc>
                          <a:spcPts val="1855"/>
                        </a:lnSpc>
                      </a:pPr>
                      <a:r>
                        <a:rPr lang="ar-EG" sz="1600" b="1" spc="-5" dirty="0">
                          <a:solidFill>
                            <a:srgbClr val="FFFFFF"/>
                          </a:solidFill>
                          <a:latin typeface="Calibri"/>
                          <a:cs typeface="Calibri"/>
                        </a:rPr>
                        <a:t>أفريقيا</a:t>
                      </a:r>
                      <a:endParaRPr sz="16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5"/>
                    </a:solidFill>
                  </a:tcPr>
                </a:tc>
                <a:tc>
                  <a:txBody>
                    <a:bodyPr/>
                    <a:lstStyle/>
                    <a:p>
                      <a:pPr marL="64769" algn="r" rtl="1">
                        <a:lnSpc>
                          <a:spcPct val="100000"/>
                        </a:lnSpc>
                        <a:spcBef>
                          <a:spcPts val="1100"/>
                        </a:spcBef>
                      </a:pPr>
                      <a:r>
                        <a:rPr lang="ar-EG" sz="1400" spc="-5" dirty="0">
                          <a:latin typeface="+mn-lt"/>
                          <a:cs typeface="Calibri"/>
                        </a:rPr>
                        <a:t>ثالثية</a:t>
                      </a:r>
                      <a:endParaRPr sz="1400" dirty="0">
                        <a:latin typeface="Calibri"/>
                        <a:cs typeface="Calibri"/>
                      </a:endParaRPr>
                    </a:p>
                  </a:txBody>
                  <a:tcPr marL="0" marR="0" marT="139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64769" algn="r" rtl="1">
                        <a:lnSpc>
                          <a:spcPct val="100000"/>
                        </a:lnSpc>
                        <a:spcBef>
                          <a:spcPts val="1100"/>
                        </a:spcBef>
                      </a:pPr>
                      <a:r>
                        <a:rPr lang="ar-EG" sz="1400" spc="-5" dirty="0">
                          <a:latin typeface="+mn-lt"/>
                          <a:cs typeface="Calibri"/>
                        </a:rPr>
                        <a:t>ثانوية</a:t>
                      </a:r>
                      <a:endParaRPr sz="1400" dirty="0">
                        <a:latin typeface="Calibri"/>
                        <a:cs typeface="Calibri"/>
                      </a:endParaRPr>
                    </a:p>
                  </a:txBody>
                  <a:tcPr marL="0" marR="0" marT="139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64769" algn="r" rtl="1">
                        <a:lnSpc>
                          <a:spcPct val="100000"/>
                        </a:lnSpc>
                        <a:spcBef>
                          <a:spcPts val="1100"/>
                        </a:spcBef>
                      </a:pPr>
                      <a:r>
                        <a:rPr lang="ar-EG" sz="1400" spc="-5" dirty="0">
                          <a:latin typeface="+mn-lt"/>
                          <a:cs typeface="Calibri"/>
                        </a:rPr>
                        <a:t>ثالثية</a:t>
                      </a:r>
                      <a:endParaRPr sz="1400" dirty="0">
                        <a:latin typeface="Calibri"/>
                        <a:cs typeface="Calibri"/>
                      </a:endParaRPr>
                    </a:p>
                  </a:txBody>
                  <a:tcPr marL="0" marR="0" marT="139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64769" marR="191770" algn="r" rtl="1">
                        <a:lnSpc>
                          <a:spcPct val="107300"/>
                        </a:lnSpc>
                        <a:spcBef>
                          <a:spcPts val="500"/>
                        </a:spcBef>
                      </a:pPr>
                      <a:r>
                        <a:rPr lang="ar-KW" sz="1100" spc="-5" dirty="0">
                          <a:latin typeface="+mn-lt"/>
                          <a:cs typeface="Calibri"/>
                        </a:rPr>
                        <a:t>مصالح موارد </a:t>
                      </a:r>
                      <a:r>
                        <a:rPr lang="ar-EG" sz="1100" spc="-5" dirty="0">
                          <a:latin typeface="+mn-lt"/>
                          <a:cs typeface="Calibri"/>
                        </a:rPr>
                        <a:t>الصين</a:t>
                      </a:r>
                      <a:r>
                        <a:rPr lang="en-US" sz="1100" spc="-5" dirty="0">
                          <a:latin typeface="+mn-lt"/>
                          <a:cs typeface="Calibri"/>
                        </a:rPr>
                        <a:t> - </a:t>
                      </a:r>
                      <a:r>
                        <a:rPr lang="ar-KW" sz="1100" spc="-5" dirty="0">
                          <a:latin typeface="+mn-lt"/>
                          <a:cs typeface="Calibri"/>
                        </a:rPr>
                        <a:t>المنافسة بشكل أساسي</a:t>
                      </a:r>
                      <a:endParaRPr sz="1100" dirty="0">
                        <a:latin typeface="Calibri"/>
                        <a:cs typeface="Calibri"/>
                      </a:endParaRPr>
                    </a:p>
                  </a:txBody>
                  <a:tcPr marL="0" marR="0" marT="635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4"/>
                  </a:ext>
                </a:extLst>
              </a:tr>
              <a:tr h="521843">
                <a:tc>
                  <a:txBody>
                    <a:bodyPr/>
                    <a:lstStyle/>
                    <a:p>
                      <a:pPr marL="64769" algn="r" rtl="1">
                        <a:lnSpc>
                          <a:spcPts val="1855"/>
                        </a:lnSpc>
                      </a:pPr>
                      <a:r>
                        <a:rPr lang="ar-EG" sz="1600" b="1" spc="-5" dirty="0">
                          <a:solidFill>
                            <a:srgbClr val="FFFFFF"/>
                          </a:solidFill>
                          <a:latin typeface="Calibri"/>
                          <a:cs typeface="Calibri"/>
                        </a:rPr>
                        <a:t>أمريكا اللاتينية/ الجنوبية</a:t>
                      </a:r>
                      <a:endParaRPr sz="16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5"/>
                    </a:solidFill>
                  </a:tcPr>
                </a:tc>
                <a:tc>
                  <a:txBody>
                    <a:bodyPr/>
                    <a:lstStyle/>
                    <a:p>
                      <a:pPr marL="64769" algn="r" rtl="1">
                        <a:lnSpc>
                          <a:spcPct val="100000"/>
                        </a:lnSpc>
                        <a:spcBef>
                          <a:spcPts val="1100"/>
                        </a:spcBef>
                      </a:pPr>
                      <a:r>
                        <a:rPr lang="ar-EG" sz="1400" spc="-5" dirty="0">
                          <a:solidFill>
                            <a:srgbClr val="FF0000"/>
                          </a:solidFill>
                          <a:latin typeface="+mn-lt"/>
                          <a:cs typeface="Calibri"/>
                        </a:rPr>
                        <a:t>أساسية</a:t>
                      </a:r>
                      <a:endParaRPr sz="1400" dirty="0">
                        <a:latin typeface="Calibri"/>
                        <a:cs typeface="Calibri"/>
                      </a:endParaRPr>
                    </a:p>
                  </a:txBody>
                  <a:tcPr marL="0" marR="0" marT="139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L="64769" algn="r" rtl="1">
                        <a:lnSpc>
                          <a:spcPct val="100000"/>
                        </a:lnSpc>
                        <a:spcBef>
                          <a:spcPts val="1100"/>
                        </a:spcBef>
                      </a:pPr>
                      <a:r>
                        <a:rPr lang="ar-EG" sz="1400" spc="-5" dirty="0">
                          <a:latin typeface="+mn-lt"/>
                          <a:cs typeface="Calibri"/>
                        </a:rPr>
                        <a:t>ثالثية</a:t>
                      </a:r>
                      <a:endParaRPr sz="1400" dirty="0">
                        <a:latin typeface="Calibri"/>
                        <a:cs typeface="Calibri"/>
                      </a:endParaRPr>
                    </a:p>
                  </a:txBody>
                  <a:tcPr marL="0" marR="0" marT="139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L="64769" algn="r" rtl="1">
                        <a:lnSpc>
                          <a:spcPct val="100000"/>
                        </a:lnSpc>
                        <a:spcBef>
                          <a:spcPts val="1100"/>
                        </a:spcBef>
                      </a:pPr>
                      <a:r>
                        <a:rPr lang="ar-EG" sz="1400" spc="-5" dirty="0">
                          <a:latin typeface="+mn-lt"/>
                          <a:cs typeface="Calibri"/>
                        </a:rPr>
                        <a:t>ثالثية</a:t>
                      </a:r>
                      <a:endParaRPr sz="1400" dirty="0">
                        <a:latin typeface="Calibri"/>
                        <a:cs typeface="Calibri"/>
                      </a:endParaRPr>
                    </a:p>
                  </a:txBody>
                  <a:tcPr marL="0" marR="0" marT="139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algn="r" rtl="1">
                        <a:lnSpc>
                          <a:spcPct val="100000"/>
                        </a:lnSpc>
                        <a:spcBef>
                          <a:spcPts val="35"/>
                        </a:spcBef>
                      </a:pPr>
                      <a:endParaRPr sz="1100" dirty="0">
                        <a:latin typeface="Times New Roman"/>
                        <a:cs typeface="Times New Roman"/>
                      </a:endParaRPr>
                    </a:p>
                    <a:p>
                      <a:pPr marL="64769" algn="r" rtl="1">
                        <a:lnSpc>
                          <a:spcPct val="100000"/>
                        </a:lnSpc>
                        <a:spcBef>
                          <a:spcPts val="5"/>
                        </a:spcBef>
                      </a:pPr>
                      <a:r>
                        <a:rPr lang="ar-EG" sz="1100" spc="-5" dirty="0">
                          <a:latin typeface="+mn-lt"/>
                          <a:cs typeface="Calibri"/>
                        </a:rPr>
                        <a:t>مصالح </a:t>
                      </a:r>
                      <a:r>
                        <a:rPr lang="ar-KW" sz="1100" spc="-5" dirty="0">
                          <a:latin typeface="+mn-lt"/>
                          <a:cs typeface="Calibri"/>
                        </a:rPr>
                        <a:t>فخر الولايات المتحدة </a:t>
                      </a:r>
                      <a:r>
                        <a:rPr lang="ar-EG" sz="1100" spc="-5" dirty="0">
                          <a:latin typeface="+mn-lt"/>
                          <a:cs typeface="Calibri"/>
                        </a:rPr>
                        <a:t>و</a:t>
                      </a:r>
                      <a:r>
                        <a:rPr lang="ar-KW" sz="1100" spc="-5" dirty="0">
                          <a:latin typeface="+mn-lt"/>
                          <a:cs typeface="Calibri"/>
                        </a:rPr>
                        <a:t>مكان</a:t>
                      </a:r>
                      <a:r>
                        <a:rPr lang="ar-EG" sz="1100" spc="-5" dirty="0" err="1">
                          <a:latin typeface="+mn-lt"/>
                          <a:cs typeface="Calibri"/>
                        </a:rPr>
                        <a:t>تها</a:t>
                      </a:r>
                      <a:endParaRPr sz="1100" dirty="0">
                        <a:latin typeface="Calibri"/>
                        <a:cs typeface="Calibri"/>
                      </a:endParaRPr>
                    </a:p>
                  </a:txBody>
                  <a:tcPr marL="0" marR="0" marT="444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5"/>
                  </a:ext>
                </a:extLst>
              </a:tr>
              <a:tr h="358775">
                <a:tc>
                  <a:txBody>
                    <a:bodyPr/>
                    <a:lstStyle/>
                    <a:p>
                      <a:pPr marL="64769" algn="r" rtl="1">
                        <a:lnSpc>
                          <a:spcPct val="100000"/>
                        </a:lnSpc>
                        <a:spcBef>
                          <a:spcPts val="320"/>
                        </a:spcBef>
                      </a:pPr>
                      <a:r>
                        <a:rPr lang="ar-KW" sz="1600" b="1" spc="-5" dirty="0">
                          <a:solidFill>
                            <a:srgbClr val="FFFFFF"/>
                          </a:solidFill>
                          <a:latin typeface="+mn-lt"/>
                          <a:cs typeface="Calibri"/>
                        </a:rPr>
                        <a:t>القطب الشمالي</a:t>
                      </a:r>
                      <a:endParaRPr sz="1600" dirty="0">
                        <a:latin typeface="Calibri"/>
                        <a:cs typeface="Calibri"/>
                      </a:endParaRPr>
                    </a:p>
                  </a:txBody>
                  <a:tcPr marL="0" marR="0" marT="4064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5"/>
                    </a:solidFill>
                  </a:tcPr>
                </a:tc>
                <a:tc>
                  <a:txBody>
                    <a:bodyPr/>
                    <a:lstStyle/>
                    <a:p>
                      <a:pPr marL="64769" algn="r" rtl="1">
                        <a:lnSpc>
                          <a:spcPct val="100000"/>
                        </a:lnSpc>
                        <a:spcBef>
                          <a:spcPts val="455"/>
                        </a:spcBef>
                      </a:pPr>
                      <a:r>
                        <a:rPr lang="ar-EG" sz="1400" spc="-5" dirty="0">
                          <a:latin typeface="+mn-lt"/>
                          <a:cs typeface="Calibri"/>
                        </a:rPr>
                        <a:t>ثانوية</a:t>
                      </a:r>
                      <a:endParaRPr sz="1400" dirty="0">
                        <a:latin typeface="Calibri"/>
                        <a:cs typeface="Calibri"/>
                      </a:endParaRPr>
                    </a:p>
                  </a:txBody>
                  <a:tcPr marL="0" marR="0" marT="577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64769" algn="r" rtl="1">
                        <a:lnSpc>
                          <a:spcPct val="100000"/>
                        </a:lnSpc>
                        <a:spcBef>
                          <a:spcPts val="455"/>
                        </a:spcBef>
                      </a:pPr>
                      <a:r>
                        <a:rPr lang="ar-EG" sz="1400" spc="-5" dirty="0">
                          <a:latin typeface="+mn-lt"/>
                          <a:cs typeface="Calibri"/>
                        </a:rPr>
                        <a:t>ثالثية</a:t>
                      </a:r>
                      <a:endParaRPr sz="1400" dirty="0">
                        <a:latin typeface="Calibri"/>
                        <a:cs typeface="Calibri"/>
                      </a:endParaRPr>
                    </a:p>
                  </a:txBody>
                  <a:tcPr marL="0" marR="0" marT="577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64769" algn="r" rtl="1">
                        <a:lnSpc>
                          <a:spcPct val="100000"/>
                        </a:lnSpc>
                        <a:spcBef>
                          <a:spcPts val="455"/>
                        </a:spcBef>
                      </a:pPr>
                      <a:r>
                        <a:rPr lang="ar-EG" sz="1400" spc="-5" dirty="0">
                          <a:latin typeface="+mn-lt"/>
                          <a:cs typeface="Calibri"/>
                        </a:rPr>
                        <a:t>ثانوية</a:t>
                      </a:r>
                      <a:endParaRPr sz="1400" dirty="0">
                        <a:latin typeface="Calibri"/>
                        <a:cs typeface="Calibri"/>
                      </a:endParaRPr>
                    </a:p>
                  </a:txBody>
                  <a:tcPr marL="0" marR="0" marT="5778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64769" algn="r" rtl="1">
                        <a:lnSpc>
                          <a:spcPts val="1275"/>
                        </a:lnSpc>
                      </a:pPr>
                      <a:r>
                        <a:rPr lang="ar-KW" sz="1100" dirty="0">
                          <a:latin typeface="+mn-lt"/>
                          <a:cs typeface="Calibri"/>
                        </a:rPr>
                        <a:t>خطر محدود من المواجهة لا يرقى إلى سوء التقدير</a:t>
                      </a:r>
                      <a:endParaRPr sz="11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6"/>
                  </a:ext>
                </a:extLst>
              </a:tr>
              <a:tr h="538162">
                <a:tc>
                  <a:txBody>
                    <a:bodyPr/>
                    <a:lstStyle/>
                    <a:p>
                      <a:pPr marL="64769" algn="r" rtl="1">
                        <a:lnSpc>
                          <a:spcPct val="100000"/>
                        </a:lnSpc>
                        <a:spcBef>
                          <a:spcPts val="1025"/>
                        </a:spcBef>
                      </a:pPr>
                      <a:r>
                        <a:rPr lang="ar-EG" sz="1600" b="1" spc="-5" dirty="0">
                          <a:solidFill>
                            <a:srgbClr val="FFFFFF"/>
                          </a:solidFill>
                          <a:latin typeface="Calibri"/>
                          <a:cs typeface="Calibri"/>
                        </a:rPr>
                        <a:t>الفضاء</a:t>
                      </a:r>
                      <a:endParaRPr sz="1600" dirty="0">
                        <a:latin typeface="Calibri"/>
                        <a:cs typeface="Calibri"/>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5"/>
                    </a:solidFill>
                  </a:tcPr>
                </a:tc>
                <a:tc>
                  <a:txBody>
                    <a:bodyPr/>
                    <a:lstStyle/>
                    <a:p>
                      <a:pPr marL="64769" algn="r" rtl="1">
                        <a:lnSpc>
                          <a:spcPct val="100000"/>
                        </a:lnSpc>
                        <a:spcBef>
                          <a:spcPts val="1165"/>
                        </a:spcBef>
                      </a:pPr>
                      <a:r>
                        <a:rPr lang="ar-EG" sz="1400" spc="-5" dirty="0">
                          <a:solidFill>
                            <a:srgbClr val="FF0000"/>
                          </a:solidFill>
                          <a:latin typeface="+mn-lt"/>
                          <a:cs typeface="Calibri"/>
                        </a:rPr>
                        <a:t>أساسية</a:t>
                      </a:r>
                      <a:endParaRPr sz="1400" dirty="0">
                        <a:latin typeface="Calibri"/>
                        <a:cs typeface="Calibri"/>
                      </a:endParaRPr>
                    </a:p>
                  </a:txBody>
                  <a:tcPr marL="0" marR="0" marT="147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L="64769" algn="r" rtl="1">
                        <a:lnSpc>
                          <a:spcPct val="100000"/>
                        </a:lnSpc>
                        <a:spcBef>
                          <a:spcPts val="1165"/>
                        </a:spcBef>
                      </a:pPr>
                      <a:r>
                        <a:rPr kumimoji="0" lang="ar-EG" sz="1400" b="0" i="0" u="none" strike="noStrike" kern="1200" cap="none" spc="-5" normalizeH="0" baseline="0" noProof="0">
                          <a:ln>
                            <a:noFill/>
                          </a:ln>
                          <a:solidFill>
                            <a:srgbClr val="FF0000"/>
                          </a:solidFill>
                          <a:effectLst/>
                          <a:uLnTx/>
                          <a:uFillTx/>
                          <a:latin typeface="Calibri"/>
                          <a:ea typeface="+mn-ea"/>
                          <a:cs typeface="Calibri"/>
                        </a:rPr>
                        <a:t>أساسية</a:t>
                      </a:r>
                      <a:endParaRPr sz="1400" dirty="0">
                        <a:latin typeface="Calibri"/>
                        <a:cs typeface="Calibri"/>
                      </a:endParaRPr>
                    </a:p>
                  </a:txBody>
                  <a:tcPr marL="0" marR="0" marT="147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L="64769" algn="r" rtl="1">
                        <a:lnSpc>
                          <a:spcPct val="100000"/>
                        </a:lnSpc>
                        <a:spcBef>
                          <a:spcPts val="1165"/>
                        </a:spcBef>
                      </a:pPr>
                      <a:r>
                        <a:rPr kumimoji="0" lang="ar-EG" sz="1400" b="0" i="0" u="none" strike="noStrike" kern="1200" cap="none" spc="-5" normalizeH="0" baseline="0" noProof="0">
                          <a:ln>
                            <a:noFill/>
                          </a:ln>
                          <a:solidFill>
                            <a:srgbClr val="FF0000"/>
                          </a:solidFill>
                          <a:effectLst/>
                          <a:uLnTx/>
                          <a:uFillTx/>
                          <a:latin typeface="Calibri"/>
                          <a:ea typeface="+mn-ea"/>
                          <a:cs typeface="Calibri"/>
                        </a:rPr>
                        <a:t>أساسية</a:t>
                      </a:r>
                      <a:endParaRPr sz="1400">
                        <a:latin typeface="Calibri"/>
                        <a:cs typeface="Calibri"/>
                      </a:endParaRPr>
                    </a:p>
                  </a:txBody>
                  <a:tcPr marL="0" marR="0" marT="147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tc>
                  <a:txBody>
                    <a:bodyPr/>
                    <a:lstStyle/>
                    <a:p>
                      <a:pPr marL="64769" algn="r" rtl="1">
                        <a:lnSpc>
                          <a:spcPts val="1275"/>
                        </a:lnSpc>
                      </a:pPr>
                      <a:r>
                        <a:rPr lang="ar-EG" sz="1100" spc="-5" dirty="0">
                          <a:latin typeface="+mn-lt"/>
                          <a:cs typeface="Calibri"/>
                        </a:rPr>
                        <a:t>أخطار</a:t>
                      </a:r>
                      <a:r>
                        <a:rPr lang="ar-KW" sz="1100" spc="-5" dirty="0">
                          <a:latin typeface="+mn-lt"/>
                          <a:cs typeface="Calibri"/>
                        </a:rPr>
                        <a:t> عالية للغاية للمواجهة والاشتباك في هذا الفضاء التنافسي غير المنظم.</a:t>
                      </a:r>
                      <a:endParaRPr sz="11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F"/>
                    </a:solidFill>
                  </a:tcPr>
                </a:tc>
                <a:extLst>
                  <a:ext uri="{0D108BD9-81ED-4DB2-BD59-A6C34878D82A}">
                    <a16:rowId xmlns:a16="http://schemas.microsoft.com/office/drawing/2014/main" val="10007"/>
                  </a:ext>
                </a:extLst>
              </a:tr>
              <a:tr h="538162">
                <a:tc>
                  <a:txBody>
                    <a:bodyPr/>
                    <a:lstStyle/>
                    <a:p>
                      <a:pPr marL="64769" algn="r" rtl="1">
                        <a:lnSpc>
                          <a:spcPct val="100000"/>
                        </a:lnSpc>
                        <a:spcBef>
                          <a:spcPts val="1025"/>
                        </a:spcBef>
                      </a:pPr>
                      <a:r>
                        <a:rPr lang="ar-KW" sz="1600" b="1" spc="-10" dirty="0">
                          <a:solidFill>
                            <a:srgbClr val="FFFFFF"/>
                          </a:solidFill>
                          <a:latin typeface="+mn-lt"/>
                          <a:cs typeface="Calibri"/>
                        </a:rPr>
                        <a:t>الفضاء السيبراني</a:t>
                      </a:r>
                      <a:endParaRPr sz="1600" dirty="0">
                        <a:latin typeface="Calibri"/>
                        <a:cs typeface="Calibri"/>
                      </a:endParaRPr>
                    </a:p>
                  </a:txBody>
                  <a:tcPr marL="0" marR="0" marT="1301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5B9BD5"/>
                    </a:solidFill>
                  </a:tcPr>
                </a:tc>
                <a:tc>
                  <a:txBody>
                    <a:bodyPr/>
                    <a:lstStyle/>
                    <a:p>
                      <a:pPr marL="64769" algn="r" rtl="1">
                        <a:lnSpc>
                          <a:spcPct val="100000"/>
                        </a:lnSpc>
                        <a:spcBef>
                          <a:spcPts val="1165"/>
                        </a:spcBef>
                      </a:pPr>
                      <a:r>
                        <a:rPr lang="ar-EG" sz="1400" spc="-5" dirty="0">
                          <a:solidFill>
                            <a:srgbClr val="FF0000"/>
                          </a:solidFill>
                          <a:latin typeface="+mn-lt"/>
                          <a:cs typeface="Calibri"/>
                        </a:rPr>
                        <a:t>أساسية</a:t>
                      </a:r>
                      <a:endParaRPr sz="1400" dirty="0">
                        <a:latin typeface="Calibri"/>
                        <a:cs typeface="Calibri"/>
                      </a:endParaRPr>
                    </a:p>
                  </a:txBody>
                  <a:tcPr marL="0" marR="0" marT="147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64769" algn="r" rtl="1">
                        <a:lnSpc>
                          <a:spcPct val="100000"/>
                        </a:lnSpc>
                        <a:spcBef>
                          <a:spcPts val="1165"/>
                        </a:spcBef>
                      </a:pPr>
                      <a:r>
                        <a:rPr kumimoji="0" lang="ar-EG" sz="1400" b="0" i="0" u="none" strike="noStrike" kern="1200" cap="none" spc="-5" normalizeH="0" baseline="0" noProof="0">
                          <a:ln>
                            <a:noFill/>
                          </a:ln>
                          <a:solidFill>
                            <a:srgbClr val="FF0000"/>
                          </a:solidFill>
                          <a:effectLst/>
                          <a:uLnTx/>
                          <a:uFillTx/>
                          <a:latin typeface="Calibri"/>
                          <a:ea typeface="+mn-ea"/>
                          <a:cs typeface="Calibri"/>
                        </a:rPr>
                        <a:t>أساسية</a:t>
                      </a:r>
                      <a:endParaRPr sz="1400">
                        <a:latin typeface="Calibri"/>
                        <a:cs typeface="Calibri"/>
                      </a:endParaRPr>
                    </a:p>
                  </a:txBody>
                  <a:tcPr marL="0" marR="0" marT="147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64769" algn="r" rtl="1">
                        <a:lnSpc>
                          <a:spcPct val="100000"/>
                        </a:lnSpc>
                        <a:spcBef>
                          <a:spcPts val="1165"/>
                        </a:spcBef>
                      </a:pPr>
                      <a:r>
                        <a:rPr kumimoji="0" lang="ar-EG" sz="1400" b="0" i="0" u="none" strike="noStrike" kern="1200" cap="none" spc="-5" normalizeH="0" baseline="0" noProof="0" dirty="0">
                          <a:ln>
                            <a:noFill/>
                          </a:ln>
                          <a:solidFill>
                            <a:srgbClr val="FF0000"/>
                          </a:solidFill>
                          <a:effectLst/>
                          <a:uLnTx/>
                          <a:uFillTx/>
                          <a:latin typeface="Calibri"/>
                          <a:ea typeface="+mn-ea"/>
                          <a:cs typeface="Calibri"/>
                        </a:rPr>
                        <a:t>أساسية</a:t>
                      </a:r>
                      <a:endParaRPr sz="1400" dirty="0">
                        <a:latin typeface="Calibri"/>
                        <a:cs typeface="Calibri"/>
                      </a:endParaRPr>
                    </a:p>
                  </a:txBody>
                  <a:tcPr marL="0" marR="0" marT="14795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tc>
                  <a:txBody>
                    <a:bodyPr/>
                    <a:lstStyle/>
                    <a:p>
                      <a:pPr marL="64769" algn="r" rtl="1">
                        <a:lnSpc>
                          <a:spcPts val="1275"/>
                        </a:lnSpc>
                      </a:pPr>
                      <a:r>
                        <a:rPr lang="ar-KW" sz="1100" spc="-5" dirty="0">
                          <a:latin typeface="+mn-lt"/>
                          <a:cs typeface="Calibri"/>
                        </a:rPr>
                        <a:t>المواجهة الواضحة بالفعل والقلق بشأن صدام أكبر بدون أعراف وقواعد جديدة</a:t>
                      </a:r>
                      <a:endParaRPr sz="1100" dirty="0">
                        <a:latin typeface="Calibri"/>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FF7"/>
                    </a:solidFill>
                  </a:tcPr>
                </a:tc>
                <a:extLst>
                  <a:ext uri="{0D108BD9-81ED-4DB2-BD59-A6C34878D82A}">
                    <a16:rowId xmlns:a16="http://schemas.microsoft.com/office/drawing/2014/main" val="10008"/>
                  </a:ext>
                </a:extLst>
              </a:tr>
            </a:tbl>
          </a:graphicData>
        </a:graphic>
      </p:graphicFrame>
      <p:sp>
        <p:nvSpPr>
          <p:cNvPr id="23" name="object 23"/>
          <p:cNvSpPr txBox="1">
            <a:spLocks noGrp="1"/>
          </p:cNvSpPr>
          <p:nvPr>
            <p:ph type="title"/>
          </p:nvPr>
        </p:nvSpPr>
        <p:spPr>
          <a:xfrm>
            <a:off x="975740" y="428684"/>
            <a:ext cx="10269855" cy="657168"/>
          </a:xfrm>
          <a:prstGeom prst="rect">
            <a:avLst/>
          </a:prstGeom>
        </p:spPr>
        <p:txBody>
          <a:bodyPr vert="horz" wrap="square" lIns="0" tIns="88900" rIns="0" bIns="0" rtlCol="0">
            <a:spAutoFit/>
          </a:bodyPr>
          <a:lstStyle/>
          <a:p>
            <a:pPr marL="1096010" marR="5080" indent="-1083945" algn="ctr" rtl="1">
              <a:lnSpc>
                <a:spcPts val="4750"/>
              </a:lnSpc>
              <a:spcBef>
                <a:spcPts val="700"/>
              </a:spcBef>
            </a:pPr>
            <a:r>
              <a:rPr lang="ar-KW" sz="3200" b="1" spc="-50" dirty="0">
                <a:effectLst>
                  <a:outerShdw blurRad="38100" dist="38100" dir="2700000" algn="tl">
                    <a:srgbClr val="000000">
                      <a:alpha val="43137"/>
                    </a:srgbClr>
                  </a:outerShdw>
                </a:effectLst>
              </a:rPr>
              <a:t>المواقف الإستراتيجية المعاصرة للقوى العظمى: </a:t>
            </a:r>
            <a:r>
              <a:rPr lang="ar-EG" sz="3200" b="1" spc="-50" dirty="0">
                <a:effectLst>
                  <a:outerShdw blurRad="38100" dist="38100" dir="2700000" algn="tl">
                    <a:srgbClr val="000000">
                      <a:alpha val="43137"/>
                    </a:srgbClr>
                  </a:outerShdw>
                </a:effectLst>
              </a:rPr>
              <a:t>الحدة</a:t>
            </a:r>
            <a:r>
              <a:rPr lang="ar-KW" sz="3200" b="1" spc="-50" dirty="0">
                <a:effectLst>
                  <a:outerShdw blurRad="38100" dist="38100" dir="2700000" algn="tl">
                    <a:srgbClr val="000000">
                      <a:alpha val="43137"/>
                    </a:srgbClr>
                  </a:outerShdw>
                </a:effectLst>
              </a:rPr>
              <a:t> والتداعيات الجيوستراتيجية</a:t>
            </a:r>
            <a:endParaRPr sz="1000" dirty="0">
              <a:latin typeface="Calibri"/>
              <a:cs typeface="Calibri"/>
            </a:endParaRPr>
          </a:p>
        </p:txBody>
      </p:sp>
      <p:sp>
        <p:nvSpPr>
          <p:cNvPr id="24" name="object 24"/>
          <p:cNvSpPr/>
          <p:nvPr/>
        </p:nvSpPr>
        <p:spPr>
          <a:xfrm>
            <a:off x="4821618" y="5206745"/>
            <a:ext cx="425450" cy="401320"/>
          </a:xfrm>
          <a:custGeom>
            <a:avLst/>
            <a:gdLst/>
            <a:ahLst/>
            <a:cxnLst/>
            <a:rect l="l" t="t" r="r" b="b"/>
            <a:pathLst>
              <a:path w="425450" h="401320">
                <a:moveTo>
                  <a:pt x="425195" y="153098"/>
                </a:moveTo>
                <a:lnTo>
                  <a:pt x="0" y="153098"/>
                </a:lnTo>
                <a:lnTo>
                  <a:pt x="131394" y="247713"/>
                </a:lnTo>
                <a:lnTo>
                  <a:pt x="81203" y="400812"/>
                </a:lnTo>
                <a:lnTo>
                  <a:pt x="212597" y="306197"/>
                </a:lnTo>
                <a:lnTo>
                  <a:pt x="312974" y="306197"/>
                </a:lnTo>
                <a:lnTo>
                  <a:pt x="293801" y="247713"/>
                </a:lnTo>
                <a:lnTo>
                  <a:pt x="425195" y="153098"/>
                </a:lnTo>
                <a:close/>
              </a:path>
              <a:path w="425450" h="401320">
                <a:moveTo>
                  <a:pt x="312974" y="306197"/>
                </a:moveTo>
                <a:lnTo>
                  <a:pt x="212597" y="306197"/>
                </a:lnTo>
                <a:lnTo>
                  <a:pt x="343992" y="400812"/>
                </a:lnTo>
                <a:lnTo>
                  <a:pt x="312974" y="306197"/>
                </a:lnTo>
                <a:close/>
              </a:path>
              <a:path w="425450" h="401320">
                <a:moveTo>
                  <a:pt x="212597" y="0"/>
                </a:moveTo>
                <a:lnTo>
                  <a:pt x="162407" y="153098"/>
                </a:lnTo>
                <a:lnTo>
                  <a:pt x="262788" y="153098"/>
                </a:lnTo>
                <a:lnTo>
                  <a:pt x="212597" y="0"/>
                </a:lnTo>
                <a:close/>
              </a:path>
            </a:pathLst>
          </a:custGeom>
          <a:solidFill>
            <a:srgbClr val="FF0000"/>
          </a:solidFill>
        </p:spPr>
        <p:txBody>
          <a:bodyPr wrap="square" lIns="0" tIns="0" rIns="0" bIns="0" rtlCol="0"/>
          <a:lstStyle/>
          <a:p>
            <a:endParaRPr/>
          </a:p>
        </p:txBody>
      </p:sp>
      <p:sp>
        <p:nvSpPr>
          <p:cNvPr id="26" name="object 26"/>
          <p:cNvSpPr/>
          <p:nvPr/>
        </p:nvSpPr>
        <p:spPr>
          <a:xfrm>
            <a:off x="4794563" y="5745430"/>
            <a:ext cx="425450" cy="401320"/>
          </a:xfrm>
          <a:custGeom>
            <a:avLst/>
            <a:gdLst/>
            <a:ahLst/>
            <a:cxnLst/>
            <a:rect l="l" t="t" r="r" b="b"/>
            <a:pathLst>
              <a:path w="425450" h="401320">
                <a:moveTo>
                  <a:pt x="425195" y="153098"/>
                </a:moveTo>
                <a:lnTo>
                  <a:pt x="0" y="153098"/>
                </a:lnTo>
                <a:lnTo>
                  <a:pt x="131394" y="247713"/>
                </a:lnTo>
                <a:lnTo>
                  <a:pt x="81203" y="400811"/>
                </a:lnTo>
                <a:lnTo>
                  <a:pt x="212597" y="306196"/>
                </a:lnTo>
                <a:lnTo>
                  <a:pt x="312974" y="306196"/>
                </a:lnTo>
                <a:lnTo>
                  <a:pt x="293801" y="247713"/>
                </a:lnTo>
                <a:lnTo>
                  <a:pt x="425195" y="153098"/>
                </a:lnTo>
                <a:close/>
              </a:path>
              <a:path w="425450" h="401320">
                <a:moveTo>
                  <a:pt x="312974" y="306196"/>
                </a:moveTo>
                <a:lnTo>
                  <a:pt x="212597" y="306196"/>
                </a:lnTo>
                <a:lnTo>
                  <a:pt x="343992" y="400811"/>
                </a:lnTo>
                <a:lnTo>
                  <a:pt x="312974" y="306196"/>
                </a:lnTo>
                <a:close/>
              </a:path>
              <a:path w="425450" h="401320">
                <a:moveTo>
                  <a:pt x="212597" y="0"/>
                </a:moveTo>
                <a:lnTo>
                  <a:pt x="162407" y="153098"/>
                </a:lnTo>
                <a:lnTo>
                  <a:pt x="262788" y="153098"/>
                </a:lnTo>
                <a:lnTo>
                  <a:pt x="212597" y="0"/>
                </a:lnTo>
                <a:close/>
              </a:path>
            </a:pathLst>
          </a:custGeom>
          <a:solidFill>
            <a:srgbClr val="FF0000"/>
          </a:solidFill>
        </p:spPr>
        <p:txBody>
          <a:bodyPr wrap="square" lIns="0" tIns="0" rIns="0" bIns="0" rtlCol="0"/>
          <a:lstStyle/>
          <a:p>
            <a:endParaRPr/>
          </a:p>
        </p:txBody>
      </p:sp>
      <p:sp>
        <p:nvSpPr>
          <p:cNvPr id="28" name="object 28"/>
          <p:cNvSpPr/>
          <p:nvPr/>
        </p:nvSpPr>
        <p:spPr>
          <a:xfrm>
            <a:off x="4931853" y="2022623"/>
            <a:ext cx="425450" cy="401320"/>
          </a:xfrm>
          <a:custGeom>
            <a:avLst/>
            <a:gdLst/>
            <a:ahLst/>
            <a:cxnLst/>
            <a:rect l="l" t="t" r="r" b="b"/>
            <a:pathLst>
              <a:path w="425450" h="401319">
                <a:moveTo>
                  <a:pt x="425195" y="153098"/>
                </a:moveTo>
                <a:lnTo>
                  <a:pt x="0" y="153098"/>
                </a:lnTo>
                <a:lnTo>
                  <a:pt x="131394" y="247713"/>
                </a:lnTo>
                <a:lnTo>
                  <a:pt x="81203" y="400812"/>
                </a:lnTo>
                <a:lnTo>
                  <a:pt x="212597" y="306197"/>
                </a:lnTo>
                <a:lnTo>
                  <a:pt x="312974" y="306197"/>
                </a:lnTo>
                <a:lnTo>
                  <a:pt x="293801" y="247713"/>
                </a:lnTo>
                <a:lnTo>
                  <a:pt x="425195" y="153098"/>
                </a:lnTo>
                <a:close/>
              </a:path>
              <a:path w="425450" h="401319">
                <a:moveTo>
                  <a:pt x="312974" y="306197"/>
                </a:moveTo>
                <a:lnTo>
                  <a:pt x="212597" y="306197"/>
                </a:lnTo>
                <a:lnTo>
                  <a:pt x="343992" y="400812"/>
                </a:lnTo>
                <a:lnTo>
                  <a:pt x="312974" y="306197"/>
                </a:lnTo>
                <a:close/>
              </a:path>
              <a:path w="425450" h="401319">
                <a:moveTo>
                  <a:pt x="212597" y="0"/>
                </a:moveTo>
                <a:lnTo>
                  <a:pt x="162407" y="153098"/>
                </a:lnTo>
                <a:lnTo>
                  <a:pt x="262788" y="153098"/>
                </a:lnTo>
                <a:lnTo>
                  <a:pt x="212597" y="0"/>
                </a:lnTo>
                <a:close/>
              </a:path>
            </a:pathLst>
          </a:custGeom>
          <a:solidFill>
            <a:srgbClr val="FF0000"/>
          </a:solidFill>
        </p:spPr>
        <p:txBody>
          <a:bodyPr wrap="square" lIns="0" tIns="0" rIns="0" bIns="0" rtlCol="0"/>
          <a:lstStyle/>
          <a:p>
            <a:endParaRPr/>
          </a:p>
        </p:txBody>
      </p:sp>
      <p:sp>
        <p:nvSpPr>
          <p:cNvPr id="30" name="object 30"/>
          <p:cNvSpPr/>
          <p:nvPr/>
        </p:nvSpPr>
        <p:spPr>
          <a:xfrm>
            <a:off x="219456" y="1914144"/>
            <a:ext cx="1885187" cy="1187195"/>
          </a:xfrm>
          <a:prstGeom prst="rect">
            <a:avLst/>
          </a:prstGeom>
          <a:blipFill>
            <a:blip r:embed="rId4" cstate="print"/>
            <a:stretch>
              <a:fillRect/>
            </a:stretch>
          </a:blipFill>
        </p:spPr>
        <p:txBody>
          <a:bodyPr wrap="square" lIns="0" tIns="0" rIns="0" bIns="0" rtlCol="0"/>
          <a:lstStyle/>
          <a:p>
            <a:endParaRPr/>
          </a:p>
        </p:txBody>
      </p:sp>
      <p:sp>
        <p:nvSpPr>
          <p:cNvPr id="31" name="object 31"/>
          <p:cNvSpPr/>
          <p:nvPr/>
        </p:nvSpPr>
        <p:spPr>
          <a:xfrm>
            <a:off x="214884" y="1909572"/>
            <a:ext cx="1894839" cy="1196340"/>
          </a:xfrm>
          <a:custGeom>
            <a:avLst/>
            <a:gdLst/>
            <a:ahLst/>
            <a:cxnLst/>
            <a:rect l="l" t="t" r="r" b="b"/>
            <a:pathLst>
              <a:path w="1894839" h="1196339">
                <a:moveTo>
                  <a:pt x="0" y="0"/>
                </a:moveTo>
                <a:lnTo>
                  <a:pt x="1894331" y="0"/>
                </a:lnTo>
                <a:lnTo>
                  <a:pt x="1894331" y="1196339"/>
                </a:lnTo>
                <a:lnTo>
                  <a:pt x="0" y="1196339"/>
                </a:lnTo>
                <a:lnTo>
                  <a:pt x="0" y="0"/>
                </a:lnTo>
                <a:close/>
              </a:path>
            </a:pathLst>
          </a:custGeom>
          <a:ln w="9144">
            <a:solidFill>
              <a:srgbClr val="000000"/>
            </a:solidFill>
          </a:ln>
        </p:spPr>
        <p:txBody>
          <a:bodyPr wrap="square" lIns="0" tIns="0" rIns="0" bIns="0" rtlCol="0"/>
          <a:lstStyle/>
          <a:p>
            <a:endParaRPr/>
          </a:p>
        </p:txBody>
      </p:sp>
      <p:sp>
        <p:nvSpPr>
          <p:cNvPr id="32" name="object 32"/>
          <p:cNvSpPr/>
          <p:nvPr/>
        </p:nvSpPr>
        <p:spPr>
          <a:xfrm>
            <a:off x="257556" y="4750308"/>
            <a:ext cx="1876043" cy="1149095"/>
          </a:xfrm>
          <a:prstGeom prst="rect">
            <a:avLst/>
          </a:prstGeom>
          <a:blipFill>
            <a:blip r:embed="rId5" cstate="print"/>
            <a:stretch>
              <a:fillRect/>
            </a:stretch>
          </a:blipFill>
        </p:spPr>
        <p:txBody>
          <a:bodyPr wrap="square" lIns="0" tIns="0" rIns="0" bIns="0" rtlCol="0"/>
          <a:lstStyle/>
          <a:p>
            <a:endParaRPr/>
          </a:p>
        </p:txBody>
      </p:sp>
      <p:sp>
        <p:nvSpPr>
          <p:cNvPr id="33" name="object 33"/>
          <p:cNvSpPr/>
          <p:nvPr/>
        </p:nvSpPr>
        <p:spPr>
          <a:xfrm>
            <a:off x="252984" y="4745735"/>
            <a:ext cx="1885314" cy="1158240"/>
          </a:xfrm>
          <a:custGeom>
            <a:avLst/>
            <a:gdLst/>
            <a:ahLst/>
            <a:cxnLst/>
            <a:rect l="l" t="t" r="r" b="b"/>
            <a:pathLst>
              <a:path w="1885314" h="1158239">
                <a:moveTo>
                  <a:pt x="0" y="0"/>
                </a:moveTo>
                <a:lnTo>
                  <a:pt x="1885188" y="0"/>
                </a:lnTo>
                <a:lnTo>
                  <a:pt x="1885188" y="1158240"/>
                </a:lnTo>
                <a:lnTo>
                  <a:pt x="0" y="1158240"/>
                </a:lnTo>
                <a:lnTo>
                  <a:pt x="0" y="0"/>
                </a:lnTo>
                <a:close/>
              </a:path>
            </a:pathLst>
          </a:custGeom>
          <a:ln w="9144">
            <a:solidFill>
              <a:srgbClr val="000000"/>
            </a:solidFill>
          </a:ln>
        </p:spPr>
        <p:txBody>
          <a:bodyPr wrap="square" lIns="0" tIns="0" rIns="0" bIns="0" rtlCol="0"/>
          <a:lstStyle/>
          <a:p>
            <a:endParaRPr/>
          </a:p>
        </p:txBody>
      </p:sp>
      <p:sp>
        <p:nvSpPr>
          <p:cNvPr id="34" name="object 34"/>
          <p:cNvSpPr/>
          <p:nvPr/>
        </p:nvSpPr>
        <p:spPr>
          <a:xfrm>
            <a:off x="230124" y="3700272"/>
            <a:ext cx="1903475" cy="801623"/>
          </a:xfrm>
          <a:prstGeom prst="rect">
            <a:avLst/>
          </a:prstGeom>
          <a:blipFill>
            <a:blip r:embed="rId6" cstate="print"/>
            <a:stretch>
              <a:fillRect/>
            </a:stretch>
          </a:blipFill>
        </p:spPr>
        <p:txBody>
          <a:bodyPr wrap="square" lIns="0" tIns="0" rIns="0" bIns="0" rtlCol="0"/>
          <a:lstStyle/>
          <a:p>
            <a:endParaRPr/>
          </a:p>
        </p:txBody>
      </p:sp>
      <p:sp>
        <p:nvSpPr>
          <p:cNvPr id="35" name="object 35"/>
          <p:cNvSpPr/>
          <p:nvPr/>
        </p:nvSpPr>
        <p:spPr>
          <a:xfrm>
            <a:off x="225552" y="3294888"/>
            <a:ext cx="1912620" cy="1211580"/>
          </a:xfrm>
          <a:custGeom>
            <a:avLst/>
            <a:gdLst/>
            <a:ahLst/>
            <a:cxnLst/>
            <a:rect l="l" t="t" r="r" b="b"/>
            <a:pathLst>
              <a:path w="1912620" h="1211579">
                <a:moveTo>
                  <a:pt x="0" y="0"/>
                </a:moveTo>
                <a:lnTo>
                  <a:pt x="1912620" y="0"/>
                </a:lnTo>
                <a:lnTo>
                  <a:pt x="1912620" y="1211580"/>
                </a:lnTo>
                <a:lnTo>
                  <a:pt x="0" y="1211580"/>
                </a:lnTo>
                <a:lnTo>
                  <a:pt x="0" y="0"/>
                </a:lnTo>
                <a:close/>
              </a:path>
            </a:pathLst>
          </a:custGeom>
          <a:ln w="9144">
            <a:solidFill>
              <a:srgbClr val="000000"/>
            </a:solidFill>
          </a:ln>
        </p:spPr>
        <p:txBody>
          <a:bodyPr wrap="square" lIns="0" tIns="0" rIns="0" bIns="0" rtlCol="0"/>
          <a:lstStyle/>
          <a:p>
            <a:endParaRPr/>
          </a:p>
        </p:txBody>
      </p:sp>
      <p:sp>
        <p:nvSpPr>
          <p:cNvPr id="36" name="object 36"/>
          <p:cNvSpPr/>
          <p:nvPr/>
        </p:nvSpPr>
        <p:spPr>
          <a:xfrm>
            <a:off x="3168397" y="5125209"/>
            <a:ext cx="710565" cy="670560"/>
          </a:xfrm>
          <a:custGeom>
            <a:avLst/>
            <a:gdLst/>
            <a:ahLst/>
            <a:cxnLst/>
            <a:rect l="l" t="t" r="r" b="b"/>
            <a:pathLst>
              <a:path w="710564" h="670560">
                <a:moveTo>
                  <a:pt x="710184" y="256133"/>
                </a:moveTo>
                <a:lnTo>
                  <a:pt x="0" y="256133"/>
                </a:lnTo>
                <a:lnTo>
                  <a:pt x="219456" y="414426"/>
                </a:lnTo>
                <a:lnTo>
                  <a:pt x="135636" y="670560"/>
                </a:lnTo>
                <a:lnTo>
                  <a:pt x="355092" y="512267"/>
                </a:lnTo>
                <a:lnTo>
                  <a:pt x="522746" y="512267"/>
                </a:lnTo>
                <a:lnTo>
                  <a:pt x="490728" y="414426"/>
                </a:lnTo>
                <a:lnTo>
                  <a:pt x="710184" y="256133"/>
                </a:lnTo>
                <a:close/>
              </a:path>
              <a:path w="710564" h="670560">
                <a:moveTo>
                  <a:pt x="522746" y="512267"/>
                </a:moveTo>
                <a:lnTo>
                  <a:pt x="355092" y="512267"/>
                </a:lnTo>
                <a:lnTo>
                  <a:pt x="574548" y="670560"/>
                </a:lnTo>
                <a:lnTo>
                  <a:pt x="522746" y="512267"/>
                </a:lnTo>
                <a:close/>
              </a:path>
              <a:path w="710564" h="670560">
                <a:moveTo>
                  <a:pt x="355092" y="0"/>
                </a:moveTo>
                <a:lnTo>
                  <a:pt x="271272" y="256133"/>
                </a:lnTo>
                <a:lnTo>
                  <a:pt x="438912" y="256133"/>
                </a:lnTo>
                <a:lnTo>
                  <a:pt x="355092" y="0"/>
                </a:lnTo>
                <a:close/>
              </a:path>
            </a:pathLst>
          </a:custGeom>
          <a:solidFill>
            <a:srgbClr val="FF0000"/>
          </a:solidFill>
        </p:spPr>
        <p:txBody>
          <a:bodyPr wrap="square" lIns="0" tIns="0" rIns="0" bIns="0" rtlCol="0"/>
          <a:lstStyle/>
          <a:p>
            <a:endParaRPr/>
          </a:p>
        </p:txBody>
      </p:sp>
      <p:sp>
        <p:nvSpPr>
          <p:cNvPr id="37" name="object 37"/>
          <p:cNvSpPr/>
          <p:nvPr/>
        </p:nvSpPr>
        <p:spPr>
          <a:xfrm>
            <a:off x="3168395" y="5125209"/>
            <a:ext cx="710565" cy="670560"/>
          </a:xfrm>
          <a:custGeom>
            <a:avLst/>
            <a:gdLst/>
            <a:ahLst/>
            <a:cxnLst/>
            <a:rect l="l" t="t" r="r" b="b"/>
            <a:pathLst>
              <a:path w="710564" h="670560">
                <a:moveTo>
                  <a:pt x="0" y="256133"/>
                </a:moveTo>
                <a:lnTo>
                  <a:pt x="271272" y="256133"/>
                </a:lnTo>
                <a:lnTo>
                  <a:pt x="355092" y="0"/>
                </a:lnTo>
                <a:lnTo>
                  <a:pt x="438912" y="256133"/>
                </a:lnTo>
                <a:lnTo>
                  <a:pt x="710184" y="256133"/>
                </a:lnTo>
                <a:lnTo>
                  <a:pt x="490728" y="414426"/>
                </a:lnTo>
                <a:lnTo>
                  <a:pt x="574548" y="670560"/>
                </a:lnTo>
                <a:lnTo>
                  <a:pt x="355092" y="512267"/>
                </a:lnTo>
                <a:lnTo>
                  <a:pt x="135636" y="670560"/>
                </a:lnTo>
                <a:lnTo>
                  <a:pt x="219456" y="414426"/>
                </a:lnTo>
                <a:lnTo>
                  <a:pt x="0" y="256133"/>
                </a:lnTo>
                <a:close/>
              </a:path>
            </a:pathLst>
          </a:custGeom>
          <a:ln w="12192">
            <a:solidFill>
              <a:srgbClr val="0070C0"/>
            </a:solidFill>
          </a:ln>
        </p:spPr>
        <p:txBody>
          <a:bodyPr wrap="square" lIns="0" tIns="0" rIns="0" bIns="0" rtlCol="0"/>
          <a:lstStyle/>
          <a:p>
            <a:endParaRPr/>
          </a:p>
        </p:txBody>
      </p:sp>
      <p:sp>
        <p:nvSpPr>
          <p:cNvPr id="38" name="object 38"/>
          <p:cNvSpPr txBox="1">
            <a:spLocks noGrp="1"/>
          </p:cNvSpPr>
          <p:nvPr>
            <p:ph type="ftr" sz="quarter" idx="5"/>
          </p:nvPr>
        </p:nvSpPr>
        <p:spPr>
          <a:xfrm>
            <a:off x="3514132" y="6494633"/>
            <a:ext cx="5151120" cy="234038"/>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810"/>
              </a:lnSpc>
            </a:pPr>
            <a:r>
              <a:rPr lang="ar-KW" spc="-5" dirty="0"/>
              <a:t>تصور حقبة جديدة من تنافس القوى العظمى</a:t>
            </a:r>
            <a:endParaRPr spc="-5" dirty="0"/>
          </a:p>
        </p:txBody>
      </p:sp>
      <p:sp>
        <p:nvSpPr>
          <p:cNvPr id="39" name="TextBox 38">
            <a:extLst>
              <a:ext uri="{FF2B5EF4-FFF2-40B4-BE49-F238E27FC236}">
                <a16:creationId xmlns:a16="http://schemas.microsoft.com/office/drawing/2014/main" id="{EFE1CFBE-84C7-42CF-BB8D-7695B4D433FE}"/>
              </a:ext>
            </a:extLst>
          </p:cNvPr>
          <p:cNvSpPr txBox="1"/>
          <p:nvPr/>
        </p:nvSpPr>
        <p:spPr>
          <a:xfrm>
            <a:off x="5247068" y="1140223"/>
            <a:ext cx="6102220" cy="369332"/>
          </a:xfrm>
          <a:prstGeom prst="rect">
            <a:avLst/>
          </a:prstGeom>
          <a:noFill/>
        </p:spPr>
        <p:txBody>
          <a:bodyPr wrap="square">
            <a:spAutoFit/>
          </a:bodyPr>
          <a:lstStyle/>
          <a:p>
            <a:pPr algn="r" rtl="1"/>
            <a:r>
              <a:rPr lang="en-US" dirty="0" err="1"/>
              <a:t>الشكل</a:t>
            </a:r>
            <a:r>
              <a:rPr lang="en-US" dirty="0"/>
              <a:t> </a:t>
            </a:r>
            <a:r>
              <a:rPr lang="ar-EG" dirty="0"/>
              <a:t>3-أ-3: </a:t>
            </a:r>
            <a:r>
              <a:rPr lang="en-US" dirty="0" err="1"/>
              <a:t>المناطق</a:t>
            </a:r>
            <a:r>
              <a:rPr lang="en-US" dirty="0"/>
              <a:t> </a:t>
            </a:r>
            <a:r>
              <a:rPr lang="en-US" dirty="0" err="1"/>
              <a:t>الجغرافية</a:t>
            </a:r>
            <a:r>
              <a:rPr lang="en-US" dirty="0"/>
              <a:t> </a:t>
            </a:r>
            <a:r>
              <a:rPr lang="en-US" dirty="0" err="1"/>
              <a:t>والديناميكيات</a:t>
            </a:r>
            <a:r>
              <a:rPr lang="en-US" dirty="0"/>
              <a:t> </a:t>
            </a:r>
            <a:r>
              <a:rPr lang="en-US" dirty="0" err="1"/>
              <a:t>التنافسية</a:t>
            </a:r>
            <a:r>
              <a:rPr lang="en-US" dirty="0"/>
              <a:t> </a:t>
            </a:r>
            <a:r>
              <a:rPr lang="en-US" dirty="0" err="1"/>
              <a:t>المحتملة</a:t>
            </a:r>
            <a:r>
              <a:rPr lang="en-US" dirty="0"/>
              <a:t>، 2020-2025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1189704" y="20698"/>
            <a:ext cx="10515600" cy="1372123"/>
          </a:xfrm>
          <a:prstGeom prst="rect">
            <a:avLst/>
          </a:prstGeom>
        </p:spPr>
        <p:txBody>
          <a:bodyPr vert="horz" wrap="square" lIns="0" tIns="139653" rIns="0" bIns="0" rtlCol="0">
            <a:spAutoFit/>
          </a:bodyPr>
          <a:lstStyle/>
          <a:p>
            <a:pPr marL="1388110" marR="5080" indent="-696595" algn="ctr" rtl="1">
              <a:lnSpc>
                <a:spcPts val="4750"/>
              </a:lnSpc>
              <a:spcBef>
                <a:spcPts val="700"/>
              </a:spcBef>
            </a:pPr>
            <a:r>
              <a:rPr lang="ar-KW" b="1" spc="-50" dirty="0">
                <a:effectLst>
                  <a:outerShdw blurRad="38100" dist="38100" dir="2700000" algn="tl">
                    <a:srgbClr val="000000">
                      <a:alpha val="43137"/>
                    </a:srgbClr>
                  </a:outerShdw>
                </a:effectLst>
              </a:rPr>
              <a:t>العلاقات والاستراتيجيات المعاصرة للقوى العظمى: التداعيات الرئيسية</a:t>
            </a:r>
            <a:endParaRPr b="1" spc="-30" dirty="0">
              <a:effectLst>
                <a:outerShdw blurRad="38100" dist="38100" dir="2700000" algn="tl">
                  <a:srgbClr val="000000">
                    <a:alpha val="43137"/>
                  </a:srgbClr>
                </a:outerShdw>
              </a:effectLst>
            </a:endParaRPr>
          </a:p>
        </p:txBody>
      </p:sp>
      <p:sp>
        <p:nvSpPr>
          <p:cNvPr id="14" name="object 14"/>
          <p:cNvSpPr txBox="1">
            <a:spLocks noGrp="1"/>
          </p:cNvSpPr>
          <p:nvPr>
            <p:ph type="body" idx="1"/>
          </p:nvPr>
        </p:nvSpPr>
        <p:spPr>
          <a:xfrm>
            <a:off x="120395" y="3090432"/>
            <a:ext cx="11904457" cy="2260234"/>
          </a:xfrm>
          <a:prstGeom prst="rect">
            <a:avLst/>
          </a:prstGeom>
        </p:spPr>
        <p:txBody>
          <a:bodyPr vert="horz" wrap="square" lIns="0" tIns="43815" rIns="0" bIns="0" rtlCol="0">
            <a:spAutoFit/>
          </a:bodyPr>
          <a:lstStyle/>
          <a:p>
            <a:pPr marL="257810" marR="102235" indent="-227965" algn="just" rtl="1">
              <a:lnSpc>
                <a:spcPct val="100000"/>
              </a:lnSpc>
              <a:spcBef>
                <a:spcPts val="0"/>
              </a:spcBef>
              <a:buFont typeface="Arial"/>
              <a:buChar char="•"/>
              <a:tabLst>
                <a:tab pos="258445" algn="l"/>
                <a:tab pos="259079" algn="l"/>
              </a:tabLst>
            </a:pPr>
            <a:r>
              <a:rPr lang="ar-KW" sz="1800" spc="-10" dirty="0"/>
              <a:t>قد تستمر الصين وروسيا في تحقيق </a:t>
            </a:r>
            <a:r>
              <a:rPr lang="ar-KW" sz="1800" i="1" u="heavy" spc="-15" dirty="0">
                <a:uFill>
                  <a:solidFill>
                    <a:srgbClr val="000000"/>
                  </a:solidFill>
                </a:uFill>
                <a:latin typeface="Calibri"/>
                <a:cs typeface="Calibri"/>
              </a:rPr>
              <a:t>الوفاق التكتيكي </a:t>
            </a:r>
            <a:r>
              <a:rPr lang="ar-KW" sz="1800" spc="-10" dirty="0"/>
              <a:t>على مدى السنوات الخمس إلى العشر القادمة، </a:t>
            </a:r>
            <a:r>
              <a:rPr lang="ar-EG" sz="1800" spc="-10" dirty="0"/>
              <a:t>إلا أن </a:t>
            </a:r>
            <a:r>
              <a:rPr lang="ar-KW" sz="1800" spc="-10" dirty="0"/>
              <a:t>المصالح الاستراتيجية الصينية الروسية المتباينة طويلة الأجل تجعل </a:t>
            </a:r>
            <a:r>
              <a:rPr lang="ar-KW" sz="1800" b="1" i="1" spc="-10" dirty="0"/>
              <a:t>من غير المرجح أن يشكلا تحالفًا طويل الأجل</a:t>
            </a:r>
            <a:r>
              <a:rPr lang="ar-KW" sz="1800" spc="-10" dirty="0"/>
              <a:t>. يجب أن تظل الولايات المتحدة حريصة على عدم إساءة فهم التنسيق التكتيكي بين بكين وموسكو الذي يوازن بين قوة الولايات المتحدة كدليل على بعض التعاون الاستراتيجي الأعمق.</a:t>
            </a:r>
          </a:p>
          <a:p>
            <a:pPr marL="257810" marR="102235" indent="-227965" algn="just" rtl="1">
              <a:lnSpc>
                <a:spcPct val="100000"/>
              </a:lnSpc>
              <a:spcBef>
                <a:spcPts val="0"/>
              </a:spcBef>
              <a:buFont typeface="Arial"/>
              <a:buChar char="•"/>
              <a:tabLst>
                <a:tab pos="258445" algn="l"/>
                <a:tab pos="259079" algn="l"/>
              </a:tabLst>
            </a:pPr>
            <a:r>
              <a:rPr lang="ar-KW" sz="1800" spc="-10" dirty="0"/>
              <a:t>جميع القوى العظمى الثلاث المعاصرة غير راضية عن بعض جوانب النظام الدولي </a:t>
            </a:r>
            <a:r>
              <a:rPr lang="ar-EG" sz="1800" spc="-10" dirty="0"/>
              <a:t>وتبدو </a:t>
            </a:r>
            <a:r>
              <a:rPr lang="ar-KW" sz="1800" spc="-10" dirty="0"/>
              <a:t>أقل استعدادًا لتقديم تنازلات وتضحيات لإبقائه.</a:t>
            </a:r>
          </a:p>
          <a:p>
            <a:pPr marL="257810" marR="102235" indent="-227965" algn="just" rtl="1">
              <a:lnSpc>
                <a:spcPct val="100000"/>
              </a:lnSpc>
              <a:spcBef>
                <a:spcPts val="0"/>
              </a:spcBef>
              <a:buFont typeface="Arial"/>
              <a:buChar char="•"/>
              <a:tabLst>
                <a:tab pos="258445" algn="l"/>
                <a:tab pos="259079" algn="l"/>
              </a:tabLst>
            </a:pPr>
            <a:r>
              <a:rPr lang="ar-KW" sz="1800" spc="-10" dirty="0"/>
              <a:t>على مدى السنوات الخمس إلى العشر القادمة، تتعارض المصالح الاقتصادية والاستراتيجية للولايات المتحدة في </a:t>
            </a:r>
            <a:r>
              <a:rPr lang="ar-KW" sz="1800" b="1" spc="-10" dirty="0"/>
              <a:t>منطقة المحيطين الهندي والهادئ </a:t>
            </a:r>
            <a:r>
              <a:rPr lang="ar-KW" sz="1800" spc="-10" dirty="0"/>
              <a:t>وفي </a:t>
            </a:r>
            <a:r>
              <a:rPr lang="ar-KW" sz="1800" b="1" spc="-10" dirty="0"/>
              <a:t>الفضاء الإلكتروني</a:t>
            </a:r>
            <a:r>
              <a:rPr lang="ar-KW" sz="1800" spc="-10" dirty="0"/>
              <a:t> </a:t>
            </a:r>
            <a:r>
              <a:rPr lang="ar-KW" sz="1800" b="1" spc="-10" dirty="0"/>
              <a:t>والفضاء</a:t>
            </a:r>
            <a:r>
              <a:rPr lang="ar-KW" sz="1800" spc="-10" dirty="0"/>
              <a:t> مع المصالح الإقليمية الصينية والروسية، وبالتالي ستكون المنافسة أعنف، وستكون </a:t>
            </a:r>
            <a:r>
              <a:rPr lang="ar-EG" sz="1800" spc="-10" dirty="0"/>
              <a:t>أخطار </a:t>
            </a:r>
            <a:r>
              <a:rPr lang="ar-KW" sz="1800" spc="-10" dirty="0"/>
              <a:t>سوء الفهم والمواجهة العنيفة أكبر في هذه الأماكن.</a:t>
            </a:r>
          </a:p>
          <a:p>
            <a:pPr marL="257810" marR="102235" indent="-227965" algn="just" rtl="1">
              <a:lnSpc>
                <a:spcPct val="100000"/>
              </a:lnSpc>
              <a:spcBef>
                <a:spcPts val="0"/>
              </a:spcBef>
              <a:buFont typeface="Arial"/>
              <a:buChar char="•"/>
              <a:tabLst>
                <a:tab pos="258445" algn="l"/>
                <a:tab pos="259079" algn="l"/>
              </a:tabLst>
            </a:pPr>
            <a:r>
              <a:rPr lang="ar-KW" sz="1800" spc="-5" dirty="0">
                <a:solidFill>
                  <a:srgbClr val="0070C0"/>
                </a:solidFill>
              </a:rPr>
              <a:t>الأهداف</a:t>
            </a:r>
            <a:r>
              <a:rPr lang="ar-KW" sz="1800" spc="-10" dirty="0"/>
              <a:t> ال</a:t>
            </a:r>
            <a:r>
              <a:rPr lang="ar-EG" sz="1800" spc="-10" dirty="0"/>
              <a:t>ا</a:t>
            </a:r>
            <a:r>
              <a:rPr lang="ar-KW" sz="1800" spc="-10" dirty="0" err="1"/>
              <a:t>ستراتيجية</a:t>
            </a:r>
            <a:r>
              <a:rPr lang="ar-KW" sz="1800" spc="-10" dirty="0"/>
              <a:t> للقوى العظمى الحديثة </a:t>
            </a:r>
            <a:r>
              <a:rPr lang="ar-KW" sz="1800" spc="-5" dirty="0">
                <a:solidFill>
                  <a:srgbClr val="0070C0"/>
                </a:solidFill>
              </a:rPr>
              <a:t>غير متوافقة</a:t>
            </a:r>
            <a:r>
              <a:rPr lang="ar-KW" sz="1800" spc="-10" dirty="0"/>
              <a:t>، وبالتالي تضمن العودة إلى </a:t>
            </a:r>
            <a:r>
              <a:rPr lang="ar-KW" sz="1800" spc="-10" dirty="0">
                <a:solidFill>
                  <a:srgbClr val="0070C0"/>
                </a:solidFill>
              </a:rPr>
              <a:t>نمط</a:t>
            </a:r>
            <a:r>
              <a:rPr lang="ar-KW" sz="1800" spc="-10" dirty="0"/>
              <a:t> قياسي عادي تاريخي من </a:t>
            </a:r>
            <a:r>
              <a:rPr lang="ar-KW" sz="1800" spc="-10" dirty="0">
                <a:solidFill>
                  <a:srgbClr val="0070C0"/>
                </a:solidFill>
              </a:rPr>
              <a:t>التنافس </a:t>
            </a:r>
            <a:r>
              <a:rPr lang="ar-EG" sz="1800" spc="-10" dirty="0">
                <a:solidFill>
                  <a:srgbClr val="0070C0"/>
                </a:solidFill>
              </a:rPr>
              <a:t>والمنافسة</a:t>
            </a:r>
            <a:r>
              <a:rPr lang="ar-KW" sz="1800" spc="-10" dirty="0">
                <a:solidFill>
                  <a:srgbClr val="0070C0"/>
                </a:solidFill>
              </a:rPr>
              <a:t> </a:t>
            </a:r>
            <a:r>
              <a:rPr lang="ar-KW" sz="1800" spc="-10" dirty="0"/>
              <a:t>بين القوى العظمى في النظام الدولي.</a:t>
            </a:r>
            <a:endParaRPr sz="1800" spc="-10" dirty="0"/>
          </a:p>
        </p:txBody>
      </p:sp>
      <p:sp>
        <p:nvSpPr>
          <p:cNvPr id="15" name="object 15"/>
          <p:cNvSpPr/>
          <p:nvPr/>
        </p:nvSpPr>
        <p:spPr>
          <a:xfrm>
            <a:off x="0" y="6338315"/>
            <a:ext cx="12192000" cy="520065"/>
          </a:xfrm>
          <a:custGeom>
            <a:avLst/>
            <a:gdLst/>
            <a:ahLst/>
            <a:cxnLst/>
            <a:rect l="l" t="t" r="r" b="b"/>
            <a:pathLst>
              <a:path w="12192000" h="520065">
                <a:moveTo>
                  <a:pt x="0" y="519684"/>
                </a:moveTo>
                <a:lnTo>
                  <a:pt x="12192000" y="519684"/>
                </a:lnTo>
                <a:lnTo>
                  <a:pt x="12192000" y="0"/>
                </a:lnTo>
                <a:lnTo>
                  <a:pt x="0" y="0"/>
                </a:lnTo>
                <a:lnTo>
                  <a:pt x="0" y="519684"/>
                </a:lnTo>
                <a:close/>
              </a:path>
            </a:pathLst>
          </a:custGeom>
          <a:solidFill>
            <a:srgbClr val="ED7D31"/>
          </a:solidFill>
        </p:spPr>
        <p:txBody>
          <a:bodyPr wrap="square" lIns="0" tIns="0" rIns="0" bIns="0" rtlCol="0"/>
          <a:lstStyle/>
          <a:p>
            <a:endParaRPr/>
          </a:p>
        </p:txBody>
      </p:sp>
      <p:sp>
        <p:nvSpPr>
          <p:cNvPr id="16" name="object 16"/>
          <p:cNvSpPr/>
          <p:nvPr/>
        </p:nvSpPr>
        <p:spPr>
          <a:xfrm>
            <a:off x="0" y="6338315"/>
            <a:ext cx="12192000" cy="520065"/>
          </a:xfrm>
          <a:custGeom>
            <a:avLst/>
            <a:gdLst/>
            <a:ahLst/>
            <a:cxnLst/>
            <a:rect l="l" t="t" r="r" b="b"/>
            <a:pathLst>
              <a:path w="12192000" h="520065">
                <a:moveTo>
                  <a:pt x="0" y="0"/>
                </a:moveTo>
                <a:lnTo>
                  <a:pt x="12192000" y="0"/>
                </a:lnTo>
                <a:lnTo>
                  <a:pt x="12192000" y="519684"/>
                </a:lnTo>
              </a:path>
            </a:pathLst>
          </a:custGeom>
          <a:ln w="12191">
            <a:solidFill>
              <a:srgbClr val="ED7D31"/>
            </a:solidFill>
          </a:ln>
        </p:spPr>
        <p:txBody>
          <a:bodyPr wrap="square" lIns="0" tIns="0" rIns="0" bIns="0" rtlCol="0"/>
          <a:lstStyle/>
          <a:p>
            <a:endParaRPr/>
          </a:p>
        </p:txBody>
      </p:sp>
      <p:sp>
        <p:nvSpPr>
          <p:cNvPr id="17" name="object 17"/>
          <p:cNvSpPr/>
          <p:nvPr/>
        </p:nvSpPr>
        <p:spPr>
          <a:xfrm>
            <a:off x="120395" y="182880"/>
            <a:ext cx="755904" cy="996695"/>
          </a:xfrm>
          <a:prstGeom prst="rect">
            <a:avLst/>
          </a:prstGeom>
          <a:blipFill>
            <a:blip r:embed="rId2" cstate="print"/>
            <a:stretch>
              <a:fillRect/>
            </a:stretch>
          </a:blipFill>
        </p:spPr>
        <p:txBody>
          <a:bodyPr wrap="square" lIns="0" tIns="0" rIns="0" bIns="0" rtlCol="0"/>
          <a:lstStyle/>
          <a:p>
            <a:endParaRPr/>
          </a:p>
        </p:txBody>
      </p:sp>
      <p:sp>
        <p:nvSpPr>
          <p:cNvPr id="18" name="object 18"/>
          <p:cNvSpPr/>
          <p:nvPr/>
        </p:nvSpPr>
        <p:spPr>
          <a:xfrm>
            <a:off x="11245595" y="271272"/>
            <a:ext cx="679757" cy="973872"/>
          </a:xfrm>
          <a:prstGeom prst="rect">
            <a:avLst/>
          </a:prstGeom>
          <a:blipFill>
            <a:blip r:embed="rId3" cstate="print"/>
            <a:stretch>
              <a:fillRect/>
            </a:stretch>
          </a:blipFill>
        </p:spPr>
        <p:txBody>
          <a:bodyPr wrap="square" lIns="0" tIns="0" rIns="0" bIns="0" rtlCol="0"/>
          <a:lstStyle/>
          <a:p>
            <a:endParaRPr/>
          </a:p>
        </p:txBody>
      </p:sp>
      <p:sp>
        <p:nvSpPr>
          <p:cNvPr id="19" name="object 19"/>
          <p:cNvSpPr/>
          <p:nvPr/>
        </p:nvSpPr>
        <p:spPr>
          <a:xfrm>
            <a:off x="6089692" y="1514566"/>
            <a:ext cx="2228087" cy="1403603"/>
          </a:xfrm>
          <a:prstGeom prst="rect">
            <a:avLst/>
          </a:prstGeom>
          <a:blipFill>
            <a:blip r:embed="rId4" cstate="print"/>
            <a:stretch>
              <a:fillRect/>
            </a:stretch>
          </a:blipFill>
        </p:spPr>
        <p:txBody>
          <a:bodyPr wrap="square" lIns="0" tIns="0" rIns="0" bIns="0" rtlCol="0"/>
          <a:lstStyle/>
          <a:p>
            <a:endParaRPr/>
          </a:p>
        </p:txBody>
      </p:sp>
      <p:sp>
        <p:nvSpPr>
          <p:cNvPr id="20" name="object 20"/>
          <p:cNvSpPr/>
          <p:nvPr/>
        </p:nvSpPr>
        <p:spPr>
          <a:xfrm>
            <a:off x="3406140" y="1566672"/>
            <a:ext cx="2237740" cy="1412875"/>
          </a:xfrm>
          <a:custGeom>
            <a:avLst/>
            <a:gdLst/>
            <a:ahLst/>
            <a:cxnLst/>
            <a:rect l="l" t="t" r="r" b="b"/>
            <a:pathLst>
              <a:path w="2237740" h="1412875">
                <a:moveTo>
                  <a:pt x="0" y="0"/>
                </a:moveTo>
                <a:lnTo>
                  <a:pt x="2237232" y="0"/>
                </a:lnTo>
                <a:lnTo>
                  <a:pt x="2237232" y="1412748"/>
                </a:lnTo>
                <a:lnTo>
                  <a:pt x="0" y="1412748"/>
                </a:lnTo>
                <a:lnTo>
                  <a:pt x="0" y="0"/>
                </a:lnTo>
                <a:close/>
              </a:path>
            </a:pathLst>
          </a:custGeom>
          <a:ln w="9143">
            <a:solidFill>
              <a:srgbClr val="000000"/>
            </a:solidFill>
          </a:ln>
        </p:spPr>
        <p:txBody>
          <a:bodyPr wrap="square" lIns="0" tIns="0" rIns="0" bIns="0" rtlCol="0"/>
          <a:lstStyle/>
          <a:p>
            <a:endParaRPr/>
          </a:p>
        </p:txBody>
      </p:sp>
      <p:sp>
        <p:nvSpPr>
          <p:cNvPr id="21" name="object 21"/>
          <p:cNvSpPr/>
          <p:nvPr/>
        </p:nvSpPr>
        <p:spPr>
          <a:xfrm>
            <a:off x="8665252" y="1514566"/>
            <a:ext cx="2217420" cy="1423415"/>
          </a:xfrm>
          <a:prstGeom prst="rect">
            <a:avLst/>
          </a:prstGeom>
          <a:blipFill>
            <a:blip r:embed="rId5" cstate="print"/>
            <a:stretch>
              <a:fillRect/>
            </a:stretch>
          </a:blipFill>
        </p:spPr>
        <p:txBody>
          <a:bodyPr wrap="square" lIns="0" tIns="0" rIns="0" bIns="0" rtlCol="0"/>
          <a:lstStyle/>
          <a:p>
            <a:endParaRPr/>
          </a:p>
        </p:txBody>
      </p:sp>
      <p:sp>
        <p:nvSpPr>
          <p:cNvPr id="23" name="object 23"/>
          <p:cNvSpPr/>
          <p:nvPr/>
        </p:nvSpPr>
        <p:spPr>
          <a:xfrm>
            <a:off x="3426936" y="1542711"/>
            <a:ext cx="2249423" cy="1421891"/>
          </a:xfrm>
          <a:prstGeom prst="rect">
            <a:avLst/>
          </a:prstGeom>
          <a:blipFill>
            <a:blip r:embed="rId6" cstate="print"/>
            <a:stretch>
              <a:fillRect/>
            </a:stretch>
          </a:blipFill>
        </p:spPr>
        <p:txBody>
          <a:bodyPr wrap="square" lIns="0" tIns="0" rIns="0" bIns="0" rtlCol="0"/>
          <a:lstStyle/>
          <a:p>
            <a:endParaRPr/>
          </a:p>
        </p:txBody>
      </p:sp>
      <p:sp>
        <p:nvSpPr>
          <p:cNvPr id="25" name="object 25"/>
          <p:cNvSpPr/>
          <p:nvPr/>
        </p:nvSpPr>
        <p:spPr>
          <a:xfrm>
            <a:off x="573024" y="1504124"/>
            <a:ext cx="2639567" cy="1464563"/>
          </a:xfrm>
          <a:prstGeom prst="rect">
            <a:avLst/>
          </a:prstGeom>
          <a:blipFill>
            <a:blip r:embed="rId7" cstate="print"/>
            <a:stretch>
              <a:fillRect/>
            </a:stretch>
          </a:blipFill>
        </p:spPr>
        <p:txBody>
          <a:bodyPr wrap="square" lIns="0" tIns="0" rIns="0" bIns="0" rtlCol="0"/>
          <a:lstStyle/>
          <a:p>
            <a:endParaRPr/>
          </a:p>
        </p:txBody>
      </p:sp>
      <p:sp>
        <p:nvSpPr>
          <p:cNvPr id="26" name="object 26"/>
          <p:cNvSpPr txBox="1">
            <a:spLocks noGrp="1"/>
          </p:cNvSpPr>
          <p:nvPr>
            <p:ph type="ftr" sz="quarter" idx="5"/>
          </p:nvPr>
        </p:nvSpPr>
        <p:spPr>
          <a:xfrm>
            <a:off x="3514132" y="6494633"/>
            <a:ext cx="5151120" cy="234038"/>
          </a:xfrm>
          <a:prstGeom prst="rect">
            <a:avLst/>
          </a:prstGeom>
        </p:spPr>
        <p:txBody>
          <a:bodyPr vert="horz" wrap="square" lIns="0" tIns="0" rIns="0" bIns="0" rtlCol="0">
            <a:spAutoFit/>
          </a:bodyPr>
          <a:lstStyle>
            <a:defPPr>
              <a:defRPr lang="en-US"/>
            </a:defPPr>
            <a:lvl1pPr marL="0" algn="l" defTabSz="914400" rtl="0" eaLnBrk="1" latinLnBrk="0" hangingPunct="1">
              <a:defRPr sz="1800" b="0" i="0" kern="1200">
                <a:solidFill>
                  <a:schemeClr val="bg1"/>
                </a:solidFill>
                <a:latin typeface="Calibri"/>
                <a:ea typeface="+mn-ea"/>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810"/>
              </a:lnSpc>
            </a:pPr>
            <a:r>
              <a:rPr lang="ar-KW" spc="-5" dirty="0"/>
              <a:t>تصور حقبة جديدة من تنافس القوى العظمى</a:t>
            </a:r>
            <a:endParaRPr spc="-5"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F9B13-0294-CD4B-B7D3-EDECEC9B3200}"/>
              </a:ext>
            </a:extLst>
          </p:cNvPr>
          <p:cNvSpPr>
            <a:spLocks noGrp="1"/>
          </p:cNvSpPr>
          <p:nvPr>
            <p:ph type="title"/>
          </p:nvPr>
        </p:nvSpPr>
        <p:spPr>
          <a:xfrm>
            <a:off x="876300" y="0"/>
            <a:ext cx="10515600" cy="1189585"/>
          </a:xfrm>
        </p:spPr>
        <p:txBody>
          <a:bodyPr>
            <a:normAutofit/>
          </a:bodyPr>
          <a:lstStyle/>
          <a:p>
            <a:pPr algn="ctr" rtl="1"/>
            <a:r>
              <a:rPr lang="ar-EG" b="1" dirty="0">
                <a:effectLst>
                  <a:outerShdw blurRad="38100" dist="38100" dir="2700000" algn="tl">
                    <a:srgbClr val="000000">
                      <a:alpha val="43137"/>
                    </a:srgbClr>
                  </a:outerShdw>
                </a:effectLst>
              </a:rPr>
              <a:t>الخلاصة:</a:t>
            </a:r>
            <a:r>
              <a:rPr lang="ar-KW" b="1" dirty="0">
                <a:effectLst>
                  <a:outerShdw blurRad="38100" dist="38100" dir="2700000" algn="tl">
                    <a:srgbClr val="000000">
                      <a:alpha val="43137"/>
                    </a:srgbClr>
                  </a:outerShdw>
                </a:effectLst>
              </a:rPr>
              <a:t> </a:t>
            </a:r>
            <a:r>
              <a:rPr lang="ar-EG" b="1" dirty="0">
                <a:effectLst>
                  <a:outerShdw blurRad="38100" dist="38100" dir="2700000" algn="tl">
                    <a:srgbClr val="000000">
                      <a:alpha val="43137"/>
                    </a:srgbClr>
                  </a:outerShdw>
                </a:effectLst>
              </a:rPr>
              <a:t>المصالح، والاستراتيجيات، و</a:t>
            </a:r>
            <a:r>
              <a:rPr lang="ar-KW" b="1" dirty="0">
                <a:effectLst>
                  <a:outerShdw blurRad="38100" dist="38100" dir="2700000" algn="tl">
                    <a:srgbClr val="000000">
                      <a:alpha val="43137"/>
                    </a:srgbClr>
                  </a:outerShdw>
                </a:effectLst>
              </a:rPr>
              <a:t>القدرات</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87B919C7-E6E3-B948-80DC-B5FFC40C0A5E}"/>
              </a:ext>
            </a:extLst>
          </p:cNvPr>
          <p:cNvSpPr>
            <a:spLocks noGrp="1"/>
          </p:cNvSpPr>
          <p:nvPr>
            <p:ph idx="1"/>
          </p:nvPr>
        </p:nvSpPr>
        <p:spPr>
          <a:xfrm>
            <a:off x="120434" y="1179908"/>
            <a:ext cx="12071566" cy="4166533"/>
          </a:xfrm>
        </p:spPr>
        <p:txBody>
          <a:bodyPr>
            <a:noAutofit/>
          </a:bodyPr>
          <a:lstStyle/>
          <a:p>
            <a:pPr algn="just" rtl="1">
              <a:lnSpc>
                <a:spcPct val="100000"/>
              </a:lnSpc>
              <a:spcBef>
                <a:spcPts val="0"/>
              </a:spcBef>
            </a:pPr>
            <a:r>
              <a:rPr lang="ar-KW" sz="2000" dirty="0"/>
              <a:t>يوضح الجمع بين مصالح القوى العظمى وإمكانات قوتها الحالية والمستقبلية ما يلي:</a:t>
            </a:r>
          </a:p>
          <a:p>
            <a:pPr marL="401638" indent="-168275" algn="just" rtl="1">
              <a:lnSpc>
                <a:spcPct val="100000"/>
              </a:lnSpc>
              <a:spcBef>
                <a:spcPts val="0"/>
              </a:spcBef>
            </a:pPr>
            <a:r>
              <a:rPr lang="ar-KW" sz="1800" dirty="0"/>
              <a:t>روسيا منافس استراتيجي خطير </a:t>
            </a:r>
            <a:r>
              <a:rPr lang="ar-KW" sz="1600" b="1" dirty="0">
                <a:solidFill>
                  <a:srgbClr val="0070C0"/>
                </a:solidFill>
              </a:rPr>
              <a:t>على المدى القريب</a:t>
            </a:r>
          </a:p>
          <a:p>
            <a:pPr marL="401638" indent="-168275" algn="just" rtl="1">
              <a:lnSpc>
                <a:spcPct val="100000"/>
              </a:lnSpc>
              <a:spcBef>
                <a:spcPts val="0"/>
              </a:spcBef>
            </a:pPr>
            <a:r>
              <a:rPr lang="ar-KW" sz="1800" dirty="0"/>
              <a:t>الصين خصم أقل غدرًا على المدى القصير، ولكن لديها </a:t>
            </a:r>
            <a:r>
              <a:rPr lang="ar-KW" sz="1600" dirty="0">
                <a:solidFill>
                  <a:srgbClr val="0070C0"/>
                </a:solidFill>
                <a:effectLst>
                  <a:outerShdw blurRad="38100" dist="38100" dir="2700000" algn="tl">
                    <a:srgbClr val="000000">
                      <a:alpha val="43137"/>
                    </a:srgbClr>
                  </a:outerShdw>
                </a:effectLst>
              </a:rPr>
              <a:t>قوة ومصالح لتغيير النظام الحالي الذي تقوده الولايات المتحدة</a:t>
            </a:r>
            <a:r>
              <a:rPr lang="ar-KW" sz="1800" dirty="0"/>
              <a:t>.</a:t>
            </a:r>
            <a:endParaRPr lang="ar-KW" sz="2000" dirty="0"/>
          </a:p>
          <a:p>
            <a:pPr algn="just" rtl="1">
              <a:lnSpc>
                <a:spcPct val="100000"/>
              </a:lnSpc>
              <a:spcBef>
                <a:spcPts val="0"/>
              </a:spcBef>
            </a:pPr>
            <a:r>
              <a:rPr lang="ar-KW" sz="2000" dirty="0"/>
              <a:t>يجب على واشنطن أن تعامل كل قوة عظمى على هذا الأساس.</a:t>
            </a:r>
          </a:p>
          <a:p>
            <a:pPr algn="just" rtl="1">
              <a:lnSpc>
                <a:spcPct val="100000"/>
              </a:lnSpc>
              <a:spcBef>
                <a:spcPts val="0"/>
              </a:spcBef>
            </a:pPr>
            <a:r>
              <a:rPr lang="ar-KW" sz="2000" dirty="0"/>
              <a:t>يمكن للولايات المتحدة أن تنافس أو تواجه منافسيها من القوى العظمى اليوم وفقًا لعزم</a:t>
            </a:r>
            <a:r>
              <a:rPr lang="ar-EG" sz="2000" dirty="0"/>
              <a:t>ها</a:t>
            </a:r>
            <a:r>
              <a:rPr lang="ar-KW" sz="2000" dirty="0"/>
              <a:t> على الحفاظ على موقعها العالمي والقواعد والمعايير والمؤسسات والتحالفات للنظام الدولي الحالي؛ أو يمكنها أن تتخلى عن قيادة النظام العالمي وتسمح </a:t>
            </a:r>
            <a:r>
              <a:rPr lang="ar-EG" sz="2000" dirty="0"/>
              <a:t>بظهور ال</a:t>
            </a:r>
            <a:r>
              <a:rPr lang="ar-KW" sz="2000" dirty="0"/>
              <a:t>صين </a:t>
            </a:r>
            <a:r>
              <a:rPr lang="ar-EG" sz="2000" dirty="0"/>
              <a:t>ال</a:t>
            </a:r>
            <a:r>
              <a:rPr lang="ar-KW" sz="2000" dirty="0"/>
              <a:t>أكثر قوة بتوسيع نسختها الخاصة من القواعد والمؤسسات العالمية. المسار الأول ينطوي على </a:t>
            </a:r>
            <a:r>
              <a:rPr lang="ar-EG" sz="2000" dirty="0"/>
              <a:t>أخطار</a:t>
            </a:r>
            <a:r>
              <a:rPr lang="ar-KW" sz="2000" dirty="0"/>
              <a:t>، لكن المسار الأخير لن يتجنب بالضرورة المواجهة العسكرية، خاصةً إذا كانت الولايات المتحدة ترى أن العالم </a:t>
            </a:r>
            <a:r>
              <a:rPr lang="ar-EG" sz="2000" dirty="0"/>
              <a:t>الذي تنظمه ا</a:t>
            </a:r>
            <a:r>
              <a:rPr lang="ar-KW" sz="2000" dirty="0"/>
              <a:t>لصين بشكل متزايد غير مقبول.</a:t>
            </a:r>
          </a:p>
          <a:p>
            <a:pPr algn="just" rtl="1">
              <a:lnSpc>
                <a:spcPct val="100000"/>
              </a:lnSpc>
              <a:spcBef>
                <a:spcPts val="0"/>
              </a:spcBef>
            </a:pPr>
            <a:r>
              <a:rPr lang="ar-KW" sz="2000" dirty="0"/>
              <a:t>تواجه كل من الولايات المتحدة والصين وروسيا تحديات هيكلية داخلية واقتصادية وديموغرافية كبيرة. ستحدد الخيارات التي تتخذها القيادة السياسية لكل دولة حول كيفية معالجة هذه الديناميكيات المحلية بالإضافة إلى التحديات الدولية القوة المستقبلية وخيارات السياسة التي قد يتبعونها.</a:t>
            </a:r>
          </a:p>
          <a:p>
            <a:pPr marL="344488" indent="-176213" algn="just" rtl="1">
              <a:lnSpc>
                <a:spcPct val="100000"/>
              </a:lnSpc>
              <a:spcBef>
                <a:spcPts val="0"/>
              </a:spcBef>
            </a:pPr>
            <a:r>
              <a:rPr lang="ar-KW" sz="1800" dirty="0"/>
              <a:t>يبدو أن من المرجح أن تواجه روسيا هذه التحديات أولاً، ثم الصين، ثم الولايات المتحدة.</a:t>
            </a:r>
          </a:p>
          <a:p>
            <a:pPr marL="344488" indent="-176213" algn="just" rtl="1">
              <a:lnSpc>
                <a:spcPct val="100000"/>
              </a:lnSpc>
              <a:spcBef>
                <a:spcPts val="0"/>
              </a:spcBef>
            </a:pPr>
            <a:r>
              <a:rPr lang="ar-KW" sz="1800" dirty="0"/>
              <a:t>لكن خيارات القيادة الوطنية ستؤثر </a:t>
            </a:r>
            <a:r>
              <a:rPr lang="ar-KW" sz="1800" b="1" dirty="0"/>
              <a:t>بشكل كبير </a:t>
            </a:r>
            <a:r>
              <a:rPr lang="ar-KW" sz="1800" dirty="0"/>
              <a:t>على التوقيت</a:t>
            </a:r>
            <a:r>
              <a:rPr lang="ar-KW" sz="2000" dirty="0"/>
              <a:t>.</a:t>
            </a:r>
            <a:endParaRPr lang="en-US" sz="2000" dirty="0"/>
          </a:p>
        </p:txBody>
      </p:sp>
      <p:sp>
        <p:nvSpPr>
          <p:cNvPr id="4" name="Rectangle 3">
            <a:extLst>
              <a:ext uri="{FF2B5EF4-FFF2-40B4-BE49-F238E27FC236}">
                <a16:creationId xmlns:a16="http://schemas.microsoft.com/office/drawing/2014/main" id="{3AF8D545-56D9-9744-B647-97679F83210B}"/>
              </a:ext>
            </a:extLst>
          </p:cNvPr>
          <p:cNvSpPr/>
          <p:nvPr/>
        </p:nvSpPr>
        <p:spPr>
          <a:xfrm>
            <a:off x="-12360" y="6337890"/>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KW" dirty="0"/>
              <a:t>تصور حقبة جديدة من تنافس القوى العظمى</a:t>
            </a:r>
            <a:endParaRPr lang="en-US" dirty="0"/>
          </a:p>
        </p:txBody>
      </p:sp>
      <p:pic>
        <p:nvPicPr>
          <p:cNvPr id="5" name="Picture 4">
            <a:extLst>
              <a:ext uri="{FF2B5EF4-FFF2-40B4-BE49-F238E27FC236}">
                <a16:creationId xmlns:a16="http://schemas.microsoft.com/office/drawing/2014/main" id="{F25DBBC6-FA73-5943-B65F-732F43DD4795}"/>
              </a:ext>
            </a:extLst>
          </p:cNvPr>
          <p:cNvPicPr>
            <a:picLocks noChangeAspect="1"/>
          </p:cNvPicPr>
          <p:nvPr/>
        </p:nvPicPr>
        <p:blipFill>
          <a:blip r:embed="rId3"/>
          <a:stretch>
            <a:fillRect/>
          </a:stretch>
        </p:blipFill>
        <p:spPr>
          <a:xfrm>
            <a:off x="120434" y="182165"/>
            <a:ext cx="755866" cy="997743"/>
          </a:xfrm>
          <a:prstGeom prst="rect">
            <a:avLst/>
          </a:prstGeom>
        </p:spPr>
      </p:pic>
      <p:pic>
        <p:nvPicPr>
          <p:cNvPr id="6" name="Picture 5">
            <a:extLst>
              <a:ext uri="{FF2B5EF4-FFF2-40B4-BE49-F238E27FC236}">
                <a16:creationId xmlns:a16="http://schemas.microsoft.com/office/drawing/2014/main" id="{5E0B837D-BCE3-D94F-8302-E9E7F9C7C4A7}"/>
              </a:ext>
            </a:extLst>
          </p:cNvPr>
          <p:cNvPicPr>
            <a:picLocks noChangeAspect="1"/>
          </p:cNvPicPr>
          <p:nvPr/>
        </p:nvPicPr>
        <p:blipFill>
          <a:blip r:embed="rId4"/>
          <a:stretch>
            <a:fillRect/>
          </a:stretch>
        </p:blipFill>
        <p:spPr>
          <a:xfrm>
            <a:off x="11245536" y="271463"/>
            <a:ext cx="692463" cy="997743"/>
          </a:xfrm>
          <a:prstGeom prst="rect">
            <a:avLst/>
          </a:prstGeom>
        </p:spPr>
      </p:pic>
      <p:pic>
        <p:nvPicPr>
          <p:cNvPr id="11" name="Picture 2" descr="Strategic Competition For Emerging Military Technologies: Comparative Paths  And Patterns - Analysis - Eurasia Revi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54061" y="4514254"/>
            <a:ext cx="2393421" cy="132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812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9DE2-736D-6F47-91C6-57AB90B3FE17}"/>
              </a:ext>
            </a:extLst>
          </p:cNvPr>
          <p:cNvSpPr>
            <a:spLocks noGrp="1"/>
          </p:cNvSpPr>
          <p:nvPr>
            <p:ph type="title"/>
          </p:nvPr>
        </p:nvSpPr>
        <p:spPr>
          <a:xfrm>
            <a:off x="876300" y="-30941"/>
            <a:ext cx="10515600" cy="1325563"/>
          </a:xfrm>
        </p:spPr>
        <p:txBody>
          <a:bodyPr>
            <a:normAutofit/>
          </a:bodyPr>
          <a:lstStyle/>
          <a:p>
            <a:pPr algn="ctr" rtl="1"/>
            <a:r>
              <a:rPr lang="ar-KW" b="1" dirty="0">
                <a:effectLst>
                  <a:outerShdw blurRad="38100" dist="38100" dir="2700000" algn="tl">
                    <a:srgbClr val="000000">
                      <a:alpha val="43137"/>
                    </a:srgbClr>
                  </a:outerShdw>
                </a:effectLst>
              </a:rPr>
              <a:t>الطريق إلى الأمام في </a:t>
            </a:r>
            <a:r>
              <a:rPr lang="ar-EG" b="1" dirty="0">
                <a:effectLst>
                  <a:outerShdw blurRad="38100" dist="38100" dir="2700000" algn="tl">
                    <a:srgbClr val="000000">
                      <a:alpha val="43137"/>
                    </a:srgbClr>
                  </a:outerShdw>
                </a:effectLst>
              </a:rPr>
              <a:t>تنافس القوى العظمى </a:t>
            </a:r>
            <a:r>
              <a:rPr lang="ar-KW" b="1" dirty="0">
                <a:effectLst>
                  <a:outerShdw blurRad="38100" dist="38100" dir="2700000" algn="tl">
                    <a:srgbClr val="000000">
                      <a:alpha val="43137"/>
                    </a:srgbClr>
                  </a:outerShdw>
                </a:effectLst>
              </a:rPr>
              <a:t>وإدارة بايدن (1)</a:t>
            </a:r>
            <a:endParaRPr lang="en-US" dirty="0"/>
          </a:p>
        </p:txBody>
      </p:sp>
      <p:pic>
        <p:nvPicPr>
          <p:cNvPr id="5" name="Picture 4">
            <a:extLst>
              <a:ext uri="{FF2B5EF4-FFF2-40B4-BE49-F238E27FC236}">
                <a16:creationId xmlns:a16="http://schemas.microsoft.com/office/drawing/2014/main" id="{B1D2AA63-9FE7-E848-AB99-DF9C8A47B8C4}"/>
              </a:ext>
            </a:extLst>
          </p:cNvPr>
          <p:cNvPicPr>
            <a:picLocks noChangeAspect="1"/>
          </p:cNvPicPr>
          <p:nvPr/>
        </p:nvPicPr>
        <p:blipFill>
          <a:blip r:embed="rId3"/>
          <a:stretch>
            <a:fillRect/>
          </a:stretch>
        </p:blipFill>
        <p:spPr>
          <a:xfrm>
            <a:off x="120434" y="182165"/>
            <a:ext cx="755866" cy="997743"/>
          </a:xfrm>
          <a:prstGeom prst="rect">
            <a:avLst/>
          </a:prstGeom>
        </p:spPr>
      </p:pic>
      <p:pic>
        <p:nvPicPr>
          <p:cNvPr id="6" name="Picture 5">
            <a:extLst>
              <a:ext uri="{FF2B5EF4-FFF2-40B4-BE49-F238E27FC236}">
                <a16:creationId xmlns:a16="http://schemas.microsoft.com/office/drawing/2014/main" id="{982F8B6B-4B76-C847-9B29-E6BC21466603}"/>
              </a:ext>
            </a:extLst>
          </p:cNvPr>
          <p:cNvPicPr>
            <a:picLocks noChangeAspect="1"/>
          </p:cNvPicPr>
          <p:nvPr/>
        </p:nvPicPr>
        <p:blipFill>
          <a:blip r:embed="rId4"/>
          <a:stretch>
            <a:fillRect/>
          </a:stretch>
        </p:blipFill>
        <p:spPr>
          <a:xfrm>
            <a:off x="11245536" y="271463"/>
            <a:ext cx="692463" cy="997743"/>
          </a:xfrm>
          <a:prstGeom prst="rect">
            <a:avLst/>
          </a:prstGeom>
        </p:spPr>
      </p:pic>
      <p:pic>
        <p:nvPicPr>
          <p:cNvPr id="9" name="Picture 8" descr="http://www.enchantedlearning.com/asia/china/flag.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06223" y="3589072"/>
            <a:ext cx="1246505" cy="785495"/>
          </a:xfrm>
          <a:prstGeom prst="rect">
            <a:avLst/>
          </a:prstGeom>
          <a:noFill/>
          <a:ln>
            <a:solidFill>
              <a:sysClr val="windowText" lastClr="000000"/>
            </a:solidFill>
          </a:ln>
        </p:spPr>
      </p:pic>
      <p:pic>
        <p:nvPicPr>
          <p:cNvPr id="11" name="Picture 10" descr="upload.wikimedia.org/wikipedia/en/thumb/a/a4/Fl..."/>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06223" y="4728087"/>
            <a:ext cx="1240155" cy="759460"/>
          </a:xfrm>
          <a:prstGeom prst="rect">
            <a:avLst/>
          </a:prstGeom>
          <a:noFill/>
          <a:ln>
            <a:solidFill>
              <a:sysClr val="windowText" lastClr="000000"/>
            </a:solidFill>
          </a:ln>
        </p:spPr>
      </p:pic>
      <p:sp>
        <p:nvSpPr>
          <p:cNvPr id="7" name="Content Placeholder 6"/>
          <p:cNvSpPr>
            <a:spLocks noGrp="1"/>
          </p:cNvSpPr>
          <p:nvPr>
            <p:ph idx="1"/>
          </p:nvPr>
        </p:nvSpPr>
        <p:spPr>
          <a:xfrm>
            <a:off x="5030165" y="3117874"/>
            <a:ext cx="5346017" cy="2876100"/>
          </a:xfrm>
          <a:solidFill>
            <a:schemeClr val="bg1"/>
          </a:solidFill>
          <a:effectLst>
            <a:glow rad="127000">
              <a:schemeClr val="bg2">
                <a:lumMod val="75000"/>
              </a:schemeClr>
            </a:glow>
          </a:effectLst>
        </p:spPr>
        <p:txBody>
          <a:bodyPr>
            <a:normAutofit fontScale="85000" lnSpcReduction="10000"/>
          </a:bodyPr>
          <a:lstStyle/>
          <a:p>
            <a:pPr marL="0" indent="0" algn="r">
              <a:lnSpc>
                <a:spcPct val="120000"/>
              </a:lnSpc>
              <a:spcBef>
                <a:spcPts val="0"/>
              </a:spcBef>
              <a:buNone/>
            </a:pPr>
            <a:r>
              <a:rPr lang="ar-EG" sz="4100" b="1" u="sng" dirty="0">
                <a:effectLst>
                  <a:outerShdw blurRad="38100" dist="38100" dir="2700000" algn="tl">
                    <a:srgbClr val="000000">
                      <a:alpha val="43137"/>
                    </a:srgbClr>
                  </a:outerShdw>
                </a:effectLst>
              </a:rPr>
              <a:t>الأفكار المهيمنة:</a:t>
            </a:r>
            <a:endParaRPr lang="en-US" sz="2400" b="1" dirty="0">
              <a:effectLst>
                <a:outerShdw blurRad="38100" dist="38100" dir="2700000" algn="tl">
                  <a:srgbClr val="000000">
                    <a:alpha val="43137"/>
                  </a:srgbClr>
                </a:outerShdw>
              </a:effectLst>
            </a:endParaRPr>
          </a:p>
          <a:p>
            <a:pPr algn="just" rtl="1">
              <a:lnSpc>
                <a:spcPct val="120000"/>
              </a:lnSpc>
              <a:spcBef>
                <a:spcPts val="0"/>
              </a:spcBef>
            </a:pPr>
            <a:r>
              <a:rPr lang="ar-KW" sz="2400" dirty="0"/>
              <a:t>تم الاعتراف </a:t>
            </a:r>
            <a:r>
              <a:rPr lang="ar-EG" sz="2400" dirty="0"/>
              <a:t>بتنافس </a:t>
            </a:r>
            <a:r>
              <a:rPr lang="ar-KW" sz="2400" dirty="0"/>
              <a:t>القوى العظمى باعتباره </a:t>
            </a:r>
            <a:r>
              <a:rPr lang="ar-KW" sz="2400" b="1" i="1" u="sng" dirty="0"/>
              <a:t>وصفًا دقيقًا للبيئة </a:t>
            </a:r>
            <a:r>
              <a:rPr lang="ar-KW" sz="2400" dirty="0"/>
              <a:t>- وليس </a:t>
            </a:r>
            <a:r>
              <a:rPr lang="ar-EG" sz="2400" dirty="0"/>
              <a:t>"عودة إلى الوراء" –تشخيص صحيح؛</a:t>
            </a:r>
            <a:r>
              <a:rPr lang="en-US" sz="2400" dirty="0"/>
              <a:t> </a:t>
            </a:r>
            <a:endParaRPr lang="ar-EG" sz="2400" dirty="0"/>
          </a:p>
          <a:p>
            <a:pPr algn="just" rtl="1">
              <a:lnSpc>
                <a:spcPct val="120000"/>
              </a:lnSpc>
              <a:spcBef>
                <a:spcPts val="0"/>
              </a:spcBef>
            </a:pPr>
            <a:r>
              <a:rPr lang="ar-EG" sz="2400" dirty="0"/>
              <a:t>تنفيذ تنافس القوى العظمى "لأمريكا وحدها" بشكل خاطئ ويجب استبداله </a:t>
            </a:r>
            <a:r>
              <a:rPr lang="ar-EG" sz="2400" b="1" u="sng" dirty="0"/>
              <a:t>بإستراتيجية مختلفة</a:t>
            </a:r>
            <a:r>
              <a:rPr lang="ar-EG" sz="2400" dirty="0"/>
              <a:t>:</a:t>
            </a:r>
          </a:p>
          <a:p>
            <a:pPr lvl="1" algn="just" rtl="1">
              <a:lnSpc>
                <a:spcPct val="120000"/>
              </a:lnSpc>
              <a:spcBef>
                <a:spcPts val="0"/>
              </a:spcBef>
              <a:buFont typeface="Courier New" panose="02070309020205020404" pitchFamily="49" charset="0"/>
              <a:buChar char="o"/>
            </a:pPr>
            <a:r>
              <a:rPr lang="ar-EG" sz="2000" dirty="0"/>
              <a:t>مزيد من الاهتمام بالفرص التعاونية كلما أمكن ذلك</a:t>
            </a:r>
          </a:p>
          <a:p>
            <a:pPr lvl="1" algn="just" rtl="1">
              <a:lnSpc>
                <a:spcPct val="120000"/>
              </a:lnSpc>
              <a:spcBef>
                <a:spcPts val="0"/>
              </a:spcBef>
              <a:buFont typeface="Courier New" panose="02070309020205020404" pitchFamily="49" charset="0"/>
              <a:buChar char="o"/>
            </a:pPr>
            <a:r>
              <a:rPr lang="ar-EG" sz="2000" dirty="0"/>
              <a:t>التأكيد على التحالفات والشراكات - قيادة / تمكين</a:t>
            </a:r>
          </a:p>
          <a:p>
            <a:pPr lvl="1" algn="just" rtl="1">
              <a:lnSpc>
                <a:spcPct val="120000"/>
              </a:lnSpc>
              <a:spcBef>
                <a:spcPts val="0"/>
              </a:spcBef>
              <a:buFont typeface="Courier New" panose="02070309020205020404" pitchFamily="49" charset="0"/>
              <a:buChar char="o"/>
            </a:pPr>
            <a:r>
              <a:rPr lang="ar-EG" sz="2000" dirty="0"/>
              <a:t>حدود واضحة للسخاء الأمريكي - الالتزام / المعاملة بالمثل</a:t>
            </a:r>
          </a:p>
          <a:p>
            <a:pPr algn="r">
              <a:lnSpc>
                <a:spcPct val="120000"/>
              </a:lnSpc>
              <a:spcBef>
                <a:spcPts val="0"/>
              </a:spcBef>
            </a:pPr>
            <a:endParaRPr lang="en-US" sz="2400" dirty="0"/>
          </a:p>
        </p:txBody>
      </p:sp>
      <p:pic>
        <p:nvPicPr>
          <p:cNvPr id="2050" name="Picture 2" descr="November/December 2020 cover">
            <a:extLst>
              <a:ext uri="{FF2B5EF4-FFF2-40B4-BE49-F238E27FC236}">
                <a16:creationId xmlns:a16="http://schemas.microsoft.com/office/drawing/2014/main" id="{1B436F67-9C0C-4034-A340-D333D2F703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0637" y="1203271"/>
            <a:ext cx="948836" cy="135209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9453C5DD-DB51-455B-9184-4FA29D762082}"/>
              </a:ext>
            </a:extLst>
          </p:cNvPr>
          <p:cNvSpPr txBox="1"/>
          <p:nvPr/>
        </p:nvSpPr>
        <p:spPr>
          <a:xfrm>
            <a:off x="91591" y="1147305"/>
            <a:ext cx="4692948" cy="1661993"/>
          </a:xfrm>
          <a:prstGeom prst="rect">
            <a:avLst/>
          </a:prstGeom>
          <a:noFill/>
        </p:spPr>
        <p:txBody>
          <a:bodyPr wrap="square">
            <a:spAutoFit/>
          </a:bodyPr>
          <a:lstStyle/>
          <a:p>
            <a:pPr marL="342900" indent="-342900" algn="r" rtl="1">
              <a:buFont typeface="Arial" panose="020B0604020202020204" pitchFamily="34" charset="0"/>
              <a:buChar char="•"/>
            </a:pPr>
            <a:r>
              <a:rPr lang="ar-EG" b="1" i="0" dirty="0">
                <a:solidFill>
                  <a:srgbClr val="000000"/>
                </a:solidFill>
                <a:effectLst/>
                <a:latin typeface="adobe-caslon-pro"/>
              </a:rPr>
              <a:t>تنافس بدون كارثة</a:t>
            </a:r>
            <a:endParaRPr lang="en-US" b="1" i="0" dirty="0">
              <a:solidFill>
                <a:srgbClr val="000000"/>
              </a:solidFill>
              <a:effectLst/>
              <a:latin typeface="adobe-caslon-pro"/>
            </a:endParaRPr>
          </a:p>
          <a:p>
            <a:pPr algn="r" rtl="1"/>
            <a:r>
              <a:rPr lang="ar-KW" sz="1200" b="1" i="0" dirty="0">
                <a:solidFill>
                  <a:srgbClr val="000000"/>
                </a:solidFill>
                <a:effectLst/>
                <a:latin typeface="adobe-caslon-pro"/>
              </a:rPr>
              <a:t>كيف يمكن لأمريكا أن تتحدى الصين وتتعايش معها</a:t>
            </a:r>
          </a:p>
          <a:p>
            <a:pPr algn="r" rtl="1"/>
            <a:r>
              <a:rPr lang="ar-EG" sz="1200" b="1" i="1" dirty="0">
                <a:solidFill>
                  <a:srgbClr val="000000"/>
                </a:solidFill>
                <a:effectLst/>
                <a:latin typeface="adobe-caslon-pro"/>
              </a:rPr>
              <a:t>فورين بوليسي</a:t>
            </a:r>
            <a:endParaRPr lang="ar-KW" sz="1200" b="1" i="1" dirty="0">
              <a:solidFill>
                <a:srgbClr val="000000"/>
              </a:solidFill>
              <a:effectLst/>
              <a:latin typeface="adobe-caslon-pro"/>
            </a:endParaRPr>
          </a:p>
          <a:p>
            <a:pPr algn="r" rtl="1"/>
            <a:r>
              <a:rPr lang="ar-KW" sz="1200" b="0" i="0" dirty="0">
                <a:solidFill>
                  <a:srgbClr val="000000"/>
                </a:solidFill>
                <a:effectLst/>
                <a:latin typeface="adobe-caslon-pro"/>
              </a:rPr>
              <a:t>بقلم ك</a:t>
            </a:r>
            <a:r>
              <a:rPr lang="ar-EG" sz="1200" b="0" i="0" dirty="0">
                <a:solidFill>
                  <a:srgbClr val="000000"/>
                </a:solidFill>
                <a:effectLst/>
                <a:latin typeface="adobe-caslon-pro"/>
              </a:rPr>
              <a:t>ي</a:t>
            </a:r>
            <a:r>
              <a:rPr lang="ar-KW" sz="1200" b="0" i="0" dirty="0">
                <a:solidFill>
                  <a:srgbClr val="000000"/>
                </a:solidFill>
                <a:effectLst/>
                <a:latin typeface="adobe-caslon-pro"/>
              </a:rPr>
              <a:t>رت إم كامبل </a:t>
            </a:r>
            <a:r>
              <a:rPr lang="ar-KW" sz="1200" dirty="0">
                <a:solidFill>
                  <a:srgbClr val="0000FF"/>
                </a:solidFill>
                <a:latin typeface="adobe-caslon-pro"/>
              </a:rPr>
              <a:t>وجيك سوليفان</a:t>
            </a:r>
          </a:p>
          <a:p>
            <a:pPr algn="r" rtl="1"/>
            <a:r>
              <a:rPr lang="ar-KW" sz="1200" b="0" i="0" dirty="0">
                <a:solidFill>
                  <a:srgbClr val="000000"/>
                </a:solidFill>
                <a:effectLst/>
                <a:latin typeface="adobe-caslon-pro"/>
              </a:rPr>
              <a:t>سبتمبر/ أكتوبر 2019</a:t>
            </a:r>
          </a:p>
          <a:p>
            <a:pPr algn="r" rtl="1"/>
            <a:r>
              <a:rPr lang="ar-KW" sz="1200" b="0" i="0" dirty="0">
                <a:solidFill>
                  <a:srgbClr val="000000"/>
                </a:solidFill>
                <a:effectLst/>
                <a:latin typeface="adobe-caslon-pro"/>
              </a:rPr>
              <a:t>"رغم الانقسامات العديدة بين البلدين، سيحتاج كل منهما إلى الاستعداد للعيش مع الآخر كقوة عظمى ... المنافسة [لا يمكن] إجبار [الصين] على الاستسلام أو حتى الانهيار ... وبدلاً من ذلك ، يجب أن تسعى المنافسة إلى التعايش بشروط مواتية لمصالح الولايات المتحدة والقيم.</a:t>
            </a:r>
            <a:r>
              <a:rPr lang="ar-EG" sz="1200" b="0" i="0" dirty="0">
                <a:solidFill>
                  <a:srgbClr val="000000"/>
                </a:solidFill>
                <a:effectLst/>
                <a:latin typeface="adobe-caslon-pro"/>
              </a:rPr>
              <a:t>..."</a:t>
            </a:r>
            <a:endParaRPr lang="en-US" sz="1200" b="0" i="0" dirty="0">
              <a:solidFill>
                <a:srgbClr val="000000"/>
              </a:solidFill>
              <a:effectLst/>
              <a:latin typeface="adobe-caslon-pro"/>
            </a:endParaRPr>
          </a:p>
        </p:txBody>
      </p:sp>
      <p:sp>
        <p:nvSpPr>
          <p:cNvPr id="17" name="TextBox 16">
            <a:extLst>
              <a:ext uri="{FF2B5EF4-FFF2-40B4-BE49-F238E27FC236}">
                <a16:creationId xmlns:a16="http://schemas.microsoft.com/office/drawing/2014/main" id="{9853DEE7-7602-4F5D-B69D-DD21E03E0358}"/>
              </a:ext>
            </a:extLst>
          </p:cNvPr>
          <p:cNvSpPr txBox="1"/>
          <p:nvPr/>
        </p:nvSpPr>
        <p:spPr>
          <a:xfrm>
            <a:off x="91591" y="3533080"/>
            <a:ext cx="4903375" cy="2308324"/>
          </a:xfrm>
          <a:prstGeom prst="rect">
            <a:avLst/>
          </a:prstGeom>
          <a:noFill/>
        </p:spPr>
        <p:txBody>
          <a:bodyPr wrap="square">
            <a:spAutoFit/>
          </a:bodyPr>
          <a:lstStyle/>
          <a:p>
            <a:pPr algn="r" rtl="1"/>
            <a:r>
              <a:rPr lang="ar-KW" sz="1600" i="1" dirty="0"/>
              <a:t>تسعى السياسة الأمريكية تجاه الصين إلى </a:t>
            </a:r>
            <a:r>
              <a:rPr lang="ar-KW" sz="1600" i="1" dirty="0">
                <a:effectLst>
                  <a:outerShdw blurRad="38100" dist="38100" dir="2700000" algn="tl">
                    <a:srgbClr val="000000">
                      <a:alpha val="43137"/>
                    </a:srgbClr>
                  </a:outerShdw>
                </a:effectLst>
              </a:rPr>
              <a:t>"توسيع وتعميق التعاون العملي في القضايا ذات الاهتمام المشترك. </a:t>
            </a:r>
            <a:r>
              <a:rPr lang="ar-EG" sz="1600" i="1" dirty="0">
                <a:effectLst>
                  <a:outerShdw blurRad="38100" dist="38100" dir="2700000" algn="tl">
                    <a:srgbClr val="000000">
                      <a:alpha val="43137"/>
                    </a:srgbClr>
                  </a:outerShdw>
                </a:effectLst>
              </a:rPr>
              <a:t>تواجه </a:t>
            </a:r>
            <a:r>
              <a:rPr lang="ar-KW" sz="1600" i="1" dirty="0">
                <a:effectLst>
                  <a:outerShdw blurRad="38100" dist="38100" dir="2700000" algn="tl">
                    <a:srgbClr val="000000">
                      <a:alpha val="43137"/>
                    </a:srgbClr>
                  </a:outerShdw>
                </a:effectLst>
              </a:rPr>
              <a:t>مباشرة ثم تحاول حل أو تضييق خلافاتنا حيثما أمكننا ذلك؛ وحيث لا يمكننا إدارة هذه الاختلافات بشكل سلمي ".</a:t>
            </a:r>
          </a:p>
          <a:p>
            <a:pPr algn="r" rtl="1"/>
            <a:r>
              <a:rPr lang="ar-KW" sz="1600" i="1" dirty="0">
                <a:solidFill>
                  <a:srgbClr val="0000FF"/>
                </a:solidFill>
              </a:rPr>
              <a:t>أنتوني بلينكين</a:t>
            </a:r>
            <a:r>
              <a:rPr lang="ar-KW" sz="1600" i="1" dirty="0"/>
              <a:t>، نائب وزير الخارجية الأمريكي آنذاك أمام الكونجرس ، 27 أبريل ، 2016</a:t>
            </a:r>
          </a:p>
          <a:p>
            <a:pPr algn="r" rtl="1"/>
            <a:r>
              <a:rPr lang="ar-KW" sz="1600" i="1" dirty="0"/>
              <a:t>(مذكورة أيضًا في</a:t>
            </a:r>
            <a:r>
              <a:rPr lang="ar-EG" sz="1600" i="1" dirty="0"/>
              <a:t> </a:t>
            </a:r>
            <a:r>
              <a:rPr lang="ar-KW" sz="1600" i="1" dirty="0" err="1"/>
              <a:t>شيجيو</a:t>
            </a:r>
            <a:r>
              <a:rPr lang="ar-KW" sz="1600" i="1" dirty="0"/>
              <a:t> </a:t>
            </a:r>
            <a:r>
              <a:rPr lang="ar-KW" sz="1600" i="1" dirty="0" err="1"/>
              <a:t>كيكوتشي</a:t>
            </a:r>
            <a:r>
              <a:rPr lang="ar-KW" sz="1600" i="1" dirty="0"/>
              <a:t> </a:t>
            </a:r>
            <a:r>
              <a:rPr lang="ar-KW" sz="1600" i="1" dirty="0" err="1"/>
              <a:t>وهيرومو</a:t>
            </a:r>
            <a:r>
              <a:rPr lang="ar-KW" sz="1600" i="1" dirty="0"/>
              <a:t> </a:t>
            </a:r>
            <a:r>
              <a:rPr lang="ar-KW" sz="1600" i="1" dirty="0" err="1"/>
              <a:t>أراكاكي</a:t>
            </a:r>
            <a:r>
              <a:rPr lang="ar-KW" sz="1600" i="1" dirty="0"/>
              <a:t>، الفصل السابع، الولايات المتحدة: معالجة "العودة إلى </a:t>
            </a:r>
            <a:r>
              <a:rPr lang="ar-EG" sz="1600" i="1" dirty="0"/>
              <a:t>تنافس</a:t>
            </a:r>
            <a:r>
              <a:rPr lang="ar-KW" sz="1600" i="1" dirty="0"/>
              <a:t> القوة العظمى" في مجلة شرق آسيا (يوليو 2017))</a:t>
            </a:r>
            <a:endParaRPr lang="en-US" sz="1600" i="1" dirty="0"/>
          </a:p>
        </p:txBody>
      </p:sp>
      <p:sp>
        <p:nvSpPr>
          <p:cNvPr id="16" name="TextBox 15">
            <a:extLst>
              <a:ext uri="{FF2B5EF4-FFF2-40B4-BE49-F238E27FC236}">
                <a16:creationId xmlns:a16="http://schemas.microsoft.com/office/drawing/2014/main" id="{57A12BA6-9692-431D-9DD2-B2E14CC055AF}"/>
              </a:ext>
            </a:extLst>
          </p:cNvPr>
          <p:cNvSpPr txBox="1"/>
          <p:nvPr/>
        </p:nvSpPr>
        <p:spPr>
          <a:xfrm>
            <a:off x="120434" y="5993974"/>
            <a:ext cx="9689791" cy="369332"/>
          </a:xfrm>
          <a:prstGeom prst="rect">
            <a:avLst/>
          </a:prstGeom>
          <a:noFill/>
        </p:spPr>
        <p:txBody>
          <a:bodyPr wrap="square" rtlCol="0">
            <a:spAutoFit/>
          </a:bodyPr>
          <a:lstStyle/>
          <a:p>
            <a:pPr algn="r" rtl="1"/>
            <a:r>
              <a:rPr lang="ar-KW" dirty="0"/>
              <a:t>ما يسمى قمة الديمقراطيات العالمية</a:t>
            </a:r>
            <a:r>
              <a:rPr lang="ar-EG" dirty="0"/>
              <a:t>، </a:t>
            </a:r>
            <a:r>
              <a:rPr lang="ar-KW" dirty="0"/>
              <a:t>الموقع الإلكتروني لحملة بايدن ، صيف / خريف 2020</a:t>
            </a:r>
            <a:endParaRPr lang="en-US" dirty="0"/>
          </a:p>
        </p:txBody>
      </p:sp>
      <p:sp>
        <p:nvSpPr>
          <p:cNvPr id="18" name="Rectangle 17">
            <a:extLst>
              <a:ext uri="{FF2B5EF4-FFF2-40B4-BE49-F238E27FC236}">
                <a16:creationId xmlns:a16="http://schemas.microsoft.com/office/drawing/2014/main" id="{9F7205D9-383E-4139-B9DC-0257106A99CE}"/>
              </a:ext>
            </a:extLst>
          </p:cNvPr>
          <p:cNvSpPr/>
          <p:nvPr/>
        </p:nvSpPr>
        <p:spPr>
          <a:xfrm>
            <a:off x="-12360" y="6337890"/>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ar-EG" sz="3600" dirty="0"/>
              <a:t>الاستعداد للتنافس</a:t>
            </a:r>
            <a:endParaRPr lang="en-US" sz="3600" dirty="0"/>
          </a:p>
        </p:txBody>
      </p:sp>
      <p:sp>
        <p:nvSpPr>
          <p:cNvPr id="3" name="TextBox 2">
            <a:extLst>
              <a:ext uri="{FF2B5EF4-FFF2-40B4-BE49-F238E27FC236}">
                <a16:creationId xmlns:a16="http://schemas.microsoft.com/office/drawing/2014/main" id="{1FB20717-5D5F-477A-BD45-356E3405DE72}"/>
              </a:ext>
            </a:extLst>
          </p:cNvPr>
          <p:cNvSpPr txBox="1"/>
          <p:nvPr/>
        </p:nvSpPr>
        <p:spPr>
          <a:xfrm>
            <a:off x="6620579" y="1275558"/>
            <a:ext cx="2581275" cy="1015663"/>
          </a:xfrm>
          <a:prstGeom prst="rect">
            <a:avLst/>
          </a:prstGeom>
          <a:solidFill>
            <a:schemeClr val="bg2"/>
          </a:solidFill>
          <a:ln>
            <a:solidFill>
              <a:srgbClr val="0000FF"/>
            </a:solidFill>
          </a:ln>
          <a:effectLst>
            <a:glow rad="127000">
              <a:srgbClr val="00B0F0"/>
            </a:glow>
          </a:effectLst>
        </p:spPr>
        <p:txBody>
          <a:bodyPr wrap="square" rtlCol="0">
            <a:spAutoFit/>
          </a:bodyPr>
          <a:lstStyle/>
          <a:p>
            <a:pPr algn="r" rtl="1"/>
            <a:r>
              <a:rPr lang="ar-KW" sz="1200" i="1" dirty="0">
                <a:latin typeface="Calibri" panose="020F0502020204030204" pitchFamily="34" charset="0"/>
                <a:ea typeface="Calibri" panose="020F0502020204030204" pitchFamily="34" charset="0"/>
              </a:rPr>
              <a:t>تاريخيًا، سعت الولايات المتحدة إلى التعاون أولاً والمنافسة ثانيًا مع الصين. في هذه الأثناء، أصبحت بكين مريحة للغاية في المنافسة أولاً والتعاون في المرتبة الثانية، ... يجب أن ينعكس هذا ". كامبل </a:t>
            </a:r>
            <a:r>
              <a:rPr lang="ar-KW" sz="1200" dirty="0">
                <a:solidFill>
                  <a:srgbClr val="0000FF"/>
                </a:solidFill>
                <a:latin typeface="Calibri" panose="020F0502020204030204" pitchFamily="34" charset="0"/>
              </a:rPr>
              <a:t>وسوليفان</a:t>
            </a:r>
            <a:endParaRPr lang="en-US" sz="1200" dirty="0">
              <a:solidFill>
                <a:srgbClr val="0000FF"/>
              </a:solidFill>
            </a:endParaRPr>
          </a:p>
        </p:txBody>
      </p:sp>
      <p:sp>
        <p:nvSpPr>
          <p:cNvPr id="19" name="Callout: Quad Arrow 18">
            <a:extLst>
              <a:ext uri="{FF2B5EF4-FFF2-40B4-BE49-F238E27FC236}">
                <a16:creationId xmlns:a16="http://schemas.microsoft.com/office/drawing/2014/main" id="{5A0FFBCD-66FE-427B-8AB4-F36EC2C74802}"/>
              </a:ext>
            </a:extLst>
          </p:cNvPr>
          <p:cNvSpPr/>
          <p:nvPr/>
        </p:nvSpPr>
        <p:spPr>
          <a:xfrm>
            <a:off x="-12360" y="4371008"/>
            <a:ext cx="362564" cy="369833"/>
          </a:xfrm>
          <a:prstGeom prst="quadArrowCallout">
            <a:avLst>
              <a:gd name="adj1" fmla="val 37030"/>
              <a:gd name="adj2" fmla="val 18515"/>
              <a:gd name="adj3" fmla="val 18515"/>
              <a:gd name="adj4" fmla="val 481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llout: Quad Arrow 19">
            <a:extLst>
              <a:ext uri="{FF2B5EF4-FFF2-40B4-BE49-F238E27FC236}">
                <a16:creationId xmlns:a16="http://schemas.microsoft.com/office/drawing/2014/main" id="{AF7DAEE2-3F7C-4844-897E-783B916AF52E}"/>
              </a:ext>
            </a:extLst>
          </p:cNvPr>
          <p:cNvSpPr/>
          <p:nvPr/>
        </p:nvSpPr>
        <p:spPr>
          <a:xfrm>
            <a:off x="-12360" y="2358154"/>
            <a:ext cx="362564" cy="369833"/>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2" name="Table 21">
            <a:extLst>
              <a:ext uri="{FF2B5EF4-FFF2-40B4-BE49-F238E27FC236}">
                <a16:creationId xmlns:a16="http://schemas.microsoft.com/office/drawing/2014/main" id="{06042626-B891-40A7-8A48-C521B174FC64}"/>
              </a:ext>
            </a:extLst>
          </p:cNvPr>
          <p:cNvGraphicFramePr>
            <a:graphicFrameLocks noGrp="1"/>
          </p:cNvGraphicFramePr>
          <p:nvPr>
            <p:extLst>
              <p:ext uri="{D42A27DB-BD31-4B8C-83A1-F6EECF244321}">
                <p14:modId xmlns:p14="http://schemas.microsoft.com/office/powerpoint/2010/main" val="400904418"/>
              </p:ext>
            </p:extLst>
          </p:nvPr>
        </p:nvGraphicFramePr>
        <p:xfrm>
          <a:off x="10030408" y="1286652"/>
          <a:ext cx="2047580" cy="1325566"/>
        </p:xfrm>
        <a:graphic>
          <a:graphicData uri="http://schemas.openxmlformats.org/drawingml/2006/table">
            <a:tbl>
              <a:tblPr rtl="1" firstRow="1" firstCol="1" bandRow="1">
                <a:tableStyleId>{5C22544A-7EE6-4342-B048-85BDC9FD1C3A}</a:tableStyleId>
              </a:tblPr>
              <a:tblGrid>
                <a:gridCol w="2047580">
                  <a:extLst>
                    <a:ext uri="{9D8B030D-6E8A-4147-A177-3AD203B41FA5}">
                      <a16:colId xmlns:a16="http://schemas.microsoft.com/office/drawing/2014/main" val="20000"/>
                    </a:ext>
                  </a:extLst>
                </a:gridCol>
              </a:tblGrid>
              <a:tr h="302981">
                <a:tc>
                  <a:txBody>
                    <a:bodyPr/>
                    <a:lstStyle/>
                    <a:p>
                      <a:pPr marL="0" marR="0" algn="r" rtl="1">
                        <a:lnSpc>
                          <a:spcPct val="107000"/>
                        </a:lnSpc>
                        <a:spcBef>
                          <a:spcPts val="0"/>
                        </a:spcBef>
                        <a:spcAft>
                          <a:spcPts val="0"/>
                        </a:spcAft>
                      </a:pPr>
                      <a:r>
                        <a:rPr lang="ar-EG" sz="1600" dirty="0">
                          <a:effectLst/>
                        </a:rPr>
                        <a:t>الجانب/ الفئة التنافسية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0"/>
                  </a:ext>
                </a:extLst>
              </a:tr>
              <a:tr h="204517">
                <a:tc>
                  <a:txBody>
                    <a:bodyPr/>
                    <a:lstStyle/>
                    <a:p>
                      <a:pPr marL="0" marR="0" algn="r" rtl="1">
                        <a:lnSpc>
                          <a:spcPct val="107000"/>
                        </a:lnSpc>
                        <a:spcBef>
                          <a:spcPts val="0"/>
                        </a:spcBef>
                        <a:spcAft>
                          <a:spcPts val="0"/>
                        </a:spcAft>
                      </a:pPr>
                      <a:r>
                        <a:rPr lang="ar-EG" sz="1200" dirty="0">
                          <a:effectLst/>
                        </a:rPr>
                        <a:t>سياسية ودبلوماسية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204517">
                <a:tc>
                  <a:txBody>
                    <a:bodyPr/>
                    <a:lstStyle/>
                    <a:p>
                      <a:pPr marL="0" marR="0" algn="r" rtl="1">
                        <a:lnSpc>
                          <a:spcPct val="107000"/>
                        </a:lnSpc>
                        <a:spcBef>
                          <a:spcPts val="0"/>
                        </a:spcBef>
                        <a:spcAft>
                          <a:spcPts val="0"/>
                        </a:spcAft>
                      </a:pPr>
                      <a:r>
                        <a:rPr lang="ar-EG" sz="1200" dirty="0">
                          <a:effectLst/>
                        </a:rPr>
                        <a:t>إيديولوجية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204517">
                <a:tc>
                  <a:txBody>
                    <a:bodyPr/>
                    <a:lstStyle/>
                    <a:p>
                      <a:pPr marL="0" marR="0" algn="r" rtl="1">
                        <a:lnSpc>
                          <a:spcPct val="107000"/>
                        </a:lnSpc>
                        <a:spcBef>
                          <a:spcPts val="0"/>
                        </a:spcBef>
                        <a:spcAft>
                          <a:spcPts val="0"/>
                        </a:spcAft>
                      </a:pPr>
                      <a:r>
                        <a:rPr lang="ar-EG" sz="1200" dirty="0">
                          <a:effectLst/>
                        </a:rPr>
                        <a:t>معلوماتية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3"/>
                  </a:ext>
                </a:extLst>
              </a:tr>
              <a:tr h="204517">
                <a:tc>
                  <a:txBody>
                    <a:bodyPr/>
                    <a:lstStyle/>
                    <a:p>
                      <a:pPr marL="0" marR="0" algn="r" rtl="1">
                        <a:lnSpc>
                          <a:spcPct val="107000"/>
                        </a:lnSpc>
                        <a:spcBef>
                          <a:spcPts val="0"/>
                        </a:spcBef>
                        <a:spcAft>
                          <a:spcPts val="0"/>
                        </a:spcAft>
                      </a:pPr>
                      <a:r>
                        <a:rPr lang="ar-EG" sz="1200" dirty="0">
                          <a:effectLst/>
                        </a:rPr>
                        <a:t>عسكرية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4"/>
                  </a:ext>
                </a:extLst>
              </a:tr>
              <a:tr h="204517">
                <a:tc>
                  <a:txBody>
                    <a:bodyPr/>
                    <a:lstStyle/>
                    <a:p>
                      <a:pPr marL="0" marR="0" algn="r" rtl="1">
                        <a:lnSpc>
                          <a:spcPct val="107000"/>
                        </a:lnSpc>
                        <a:spcBef>
                          <a:spcPts val="0"/>
                        </a:spcBef>
                        <a:spcAft>
                          <a:spcPts val="0"/>
                        </a:spcAft>
                      </a:pPr>
                      <a:r>
                        <a:rPr lang="ar-EG" sz="1200" dirty="0">
                          <a:effectLst/>
                        </a:rPr>
                        <a:t>اقتصادية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89488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9DE2-736D-6F47-91C6-57AB90B3FE17}"/>
              </a:ext>
            </a:extLst>
          </p:cNvPr>
          <p:cNvSpPr>
            <a:spLocks noGrp="1"/>
          </p:cNvSpPr>
          <p:nvPr>
            <p:ph type="title"/>
          </p:nvPr>
        </p:nvSpPr>
        <p:spPr>
          <a:xfrm>
            <a:off x="876300" y="-80340"/>
            <a:ext cx="10515600" cy="1325563"/>
          </a:xfrm>
        </p:spPr>
        <p:txBody>
          <a:bodyPr>
            <a:normAutofit/>
          </a:bodyPr>
          <a:lstStyle/>
          <a:p>
            <a:pPr algn="ctr" rtl="1"/>
            <a:r>
              <a:rPr lang="ar-KW" b="1" dirty="0">
                <a:effectLst>
                  <a:outerShdw blurRad="38100" dist="38100" dir="2700000" algn="tl">
                    <a:srgbClr val="000000">
                      <a:alpha val="43137"/>
                    </a:srgbClr>
                  </a:outerShdw>
                </a:effectLst>
              </a:rPr>
              <a:t>الطريق إلى الأمام في </a:t>
            </a:r>
            <a:r>
              <a:rPr lang="ar-EG" b="1" dirty="0">
                <a:effectLst>
                  <a:outerShdw blurRad="38100" dist="38100" dir="2700000" algn="tl">
                    <a:srgbClr val="000000">
                      <a:alpha val="43137"/>
                    </a:srgbClr>
                  </a:outerShdw>
                </a:effectLst>
              </a:rPr>
              <a:t>تنافس القوى العظمى </a:t>
            </a:r>
            <a:r>
              <a:rPr lang="ar-KW" b="1" dirty="0">
                <a:effectLst>
                  <a:outerShdw blurRad="38100" dist="38100" dir="2700000" algn="tl">
                    <a:srgbClr val="000000">
                      <a:alpha val="43137"/>
                    </a:srgbClr>
                  </a:outerShdw>
                </a:effectLst>
              </a:rPr>
              <a:t>وإدارة بايدن (1)</a:t>
            </a:r>
            <a:endParaRPr lang="en-US" dirty="0"/>
          </a:p>
        </p:txBody>
      </p:sp>
      <p:pic>
        <p:nvPicPr>
          <p:cNvPr id="5" name="Picture 4">
            <a:extLst>
              <a:ext uri="{FF2B5EF4-FFF2-40B4-BE49-F238E27FC236}">
                <a16:creationId xmlns:a16="http://schemas.microsoft.com/office/drawing/2014/main" id="{B1D2AA63-9FE7-E848-AB99-DF9C8A47B8C4}"/>
              </a:ext>
            </a:extLst>
          </p:cNvPr>
          <p:cNvPicPr>
            <a:picLocks noChangeAspect="1"/>
          </p:cNvPicPr>
          <p:nvPr/>
        </p:nvPicPr>
        <p:blipFill>
          <a:blip r:embed="rId3"/>
          <a:stretch>
            <a:fillRect/>
          </a:stretch>
        </p:blipFill>
        <p:spPr>
          <a:xfrm>
            <a:off x="120434" y="182165"/>
            <a:ext cx="755866" cy="997743"/>
          </a:xfrm>
          <a:prstGeom prst="rect">
            <a:avLst/>
          </a:prstGeom>
        </p:spPr>
      </p:pic>
      <p:pic>
        <p:nvPicPr>
          <p:cNvPr id="6" name="Picture 5">
            <a:extLst>
              <a:ext uri="{FF2B5EF4-FFF2-40B4-BE49-F238E27FC236}">
                <a16:creationId xmlns:a16="http://schemas.microsoft.com/office/drawing/2014/main" id="{982F8B6B-4B76-C847-9B29-E6BC21466603}"/>
              </a:ext>
            </a:extLst>
          </p:cNvPr>
          <p:cNvPicPr>
            <a:picLocks noChangeAspect="1"/>
          </p:cNvPicPr>
          <p:nvPr/>
        </p:nvPicPr>
        <p:blipFill>
          <a:blip r:embed="rId4"/>
          <a:stretch>
            <a:fillRect/>
          </a:stretch>
        </p:blipFill>
        <p:spPr>
          <a:xfrm>
            <a:off x="11245536" y="271463"/>
            <a:ext cx="692463" cy="997743"/>
          </a:xfrm>
          <a:prstGeom prst="rect">
            <a:avLst/>
          </a:prstGeom>
        </p:spPr>
      </p:pic>
      <p:pic>
        <p:nvPicPr>
          <p:cNvPr id="9" name="Picture 8" descr="http://www.enchantedlearning.com/asia/china/flag.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35580" y="2636601"/>
            <a:ext cx="1246505" cy="785495"/>
          </a:xfrm>
          <a:prstGeom prst="rect">
            <a:avLst/>
          </a:prstGeom>
          <a:noFill/>
          <a:ln>
            <a:solidFill>
              <a:sysClr val="windowText" lastClr="000000"/>
            </a:solidFill>
          </a:ln>
        </p:spPr>
      </p:pic>
      <p:pic>
        <p:nvPicPr>
          <p:cNvPr id="11" name="Picture 10" descr="upload.wikimedia.org/wikipedia/en/thumb/a/a4/Fl..."/>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625458" y="3739091"/>
            <a:ext cx="1240155" cy="759460"/>
          </a:xfrm>
          <a:prstGeom prst="rect">
            <a:avLst/>
          </a:prstGeom>
          <a:noFill/>
          <a:ln>
            <a:solidFill>
              <a:sysClr val="windowText" lastClr="000000"/>
            </a:solidFill>
          </a:ln>
        </p:spPr>
      </p:pic>
      <p:sp>
        <p:nvSpPr>
          <p:cNvPr id="14" name="TextBox 13">
            <a:extLst>
              <a:ext uri="{FF2B5EF4-FFF2-40B4-BE49-F238E27FC236}">
                <a16:creationId xmlns:a16="http://schemas.microsoft.com/office/drawing/2014/main" id="{9453C5DD-DB51-455B-9184-4FA29D762082}"/>
              </a:ext>
            </a:extLst>
          </p:cNvPr>
          <p:cNvSpPr txBox="1"/>
          <p:nvPr/>
        </p:nvSpPr>
        <p:spPr>
          <a:xfrm>
            <a:off x="4593700" y="3277192"/>
            <a:ext cx="4453798" cy="2862322"/>
          </a:xfrm>
          <a:prstGeom prst="rect">
            <a:avLst/>
          </a:prstGeom>
          <a:noFill/>
        </p:spPr>
        <p:txBody>
          <a:bodyPr wrap="square">
            <a:spAutoFit/>
          </a:bodyPr>
          <a:lstStyle/>
          <a:p>
            <a:pPr algn="r" rtl="1"/>
            <a:r>
              <a:rPr lang="ar-EG" sz="1600" b="1" dirty="0">
                <a:effectLst>
                  <a:outerShdw blurRad="38100" dist="38100" dir="2700000" algn="tl">
                    <a:srgbClr val="000000">
                      <a:alpha val="43137"/>
                    </a:srgbClr>
                  </a:outerShdw>
                </a:effectLst>
              </a:rPr>
              <a:t>3 مارس 2021</a:t>
            </a:r>
            <a:endParaRPr lang="en-US" sz="1600" b="1" dirty="0">
              <a:effectLst>
                <a:outerShdw blurRad="38100" dist="38100" dir="2700000" algn="tl">
                  <a:srgbClr val="000000">
                    <a:alpha val="43137"/>
                  </a:srgbClr>
                </a:outerShdw>
              </a:effectLst>
            </a:endParaRPr>
          </a:p>
          <a:p>
            <a:pPr algn="l"/>
            <a:r>
              <a:rPr lang="ar-KW" sz="2000" b="1" i="1" cap="small" dirty="0">
                <a:solidFill>
                  <a:srgbClr val="0070C0"/>
                </a:solidFill>
                <a:effectLst/>
                <a:latin typeface="adobe-caslon-pro"/>
              </a:rPr>
              <a:t>التوجيه الاستراتيجي الأمريكي المؤقت للأمن القومي</a:t>
            </a:r>
            <a:endParaRPr lang="ar-EG" sz="2000" b="1" i="1" cap="small" dirty="0">
              <a:solidFill>
                <a:srgbClr val="0070C0"/>
              </a:solidFill>
              <a:effectLst/>
              <a:latin typeface="adobe-caslon-pro"/>
            </a:endParaRPr>
          </a:p>
          <a:p>
            <a:pPr algn="r" rtl="1"/>
            <a:r>
              <a:rPr lang="ar-KW" sz="1600" b="0" i="0" dirty="0">
                <a:effectLst/>
                <a:latin typeface="adobe-caslon-pro"/>
              </a:rPr>
              <a:t>الرئيس جو بايدن </a:t>
            </a:r>
            <a:r>
              <a:rPr lang="ar-KW" sz="1400" dirty="0">
                <a:solidFill>
                  <a:srgbClr val="0000FF"/>
                </a:solidFill>
                <a:latin typeface="adobe-caslon-pro"/>
              </a:rPr>
              <a:t>وجيك سوليفان</a:t>
            </a:r>
            <a:r>
              <a:rPr lang="ar-KW" sz="1600" b="0" i="0" dirty="0">
                <a:effectLst/>
                <a:latin typeface="adobe-caslon-pro"/>
              </a:rPr>
              <a:t>، مستشار الأمن القومي الأمريكي</a:t>
            </a:r>
          </a:p>
          <a:p>
            <a:pPr marL="285750" indent="-285750" algn="r" rtl="1">
              <a:buFont typeface="Arial" panose="020B0604020202020204" pitchFamily="34" charset="0"/>
              <a:buChar char="•"/>
            </a:pPr>
            <a:r>
              <a:rPr lang="ar-KW" sz="1600" b="0" i="0" dirty="0">
                <a:effectLst/>
                <a:latin typeface="adobe-caslon-pro"/>
              </a:rPr>
              <a:t>تتطلب أكبر التحديات العالمية العمل الجماعي</a:t>
            </a:r>
          </a:p>
          <a:p>
            <a:pPr marL="285750" indent="-285750" algn="r" rtl="1">
              <a:buFont typeface="Arial" panose="020B0604020202020204" pitchFamily="34" charset="0"/>
              <a:buChar char="•"/>
            </a:pPr>
            <a:r>
              <a:rPr lang="ar-KW" sz="1600" b="0" i="0" dirty="0">
                <a:effectLst/>
                <a:latin typeface="adobe-caslon-pro"/>
              </a:rPr>
              <a:t>الديمقراطيات الواقعة تحت الحصار - بحاجة إلى الحماية</a:t>
            </a:r>
          </a:p>
          <a:p>
            <a:pPr marL="285750" indent="-285750" algn="r" rtl="1">
              <a:buFont typeface="Arial" panose="020B0604020202020204" pitchFamily="34" charset="0"/>
              <a:buChar char="•"/>
            </a:pPr>
            <a:r>
              <a:rPr lang="ar-KW" sz="1600" b="0" i="0" dirty="0">
                <a:effectLst/>
                <a:latin typeface="adobe-caslon-pro"/>
              </a:rPr>
              <a:t>إن تغيير القوة العالمية ولد تحديات الصين وروسا</a:t>
            </a:r>
          </a:p>
          <a:p>
            <a:pPr marL="285750" indent="-285750" algn="r" rtl="1">
              <a:buFont typeface="Arial" panose="020B0604020202020204" pitchFamily="34" charset="0"/>
              <a:buChar char="•"/>
            </a:pPr>
            <a:r>
              <a:rPr lang="ar-KW" sz="1600" b="0" i="0" dirty="0">
                <a:effectLst/>
                <a:latin typeface="adobe-caslon-pro"/>
              </a:rPr>
              <a:t>القواعد والمعايير والإجراءات الأمريكية قيد الاختبار</a:t>
            </a:r>
          </a:p>
          <a:p>
            <a:pPr marL="285750" indent="-285750" algn="r" rtl="1">
              <a:buFont typeface="Arial" panose="020B0604020202020204" pitchFamily="34" charset="0"/>
              <a:buChar char="•"/>
            </a:pPr>
            <a:r>
              <a:rPr lang="ar-KW" sz="1600" b="0" i="0" dirty="0">
                <a:effectLst/>
                <a:latin typeface="adobe-caslon-pro"/>
              </a:rPr>
              <a:t>ثورة تكنولوجية مستمرة</a:t>
            </a:r>
          </a:p>
          <a:p>
            <a:pPr marL="285750" indent="-285750" algn="r" rtl="1">
              <a:buFont typeface="Arial" panose="020B0604020202020204" pitchFamily="34" charset="0"/>
              <a:buChar char="•"/>
            </a:pPr>
            <a:r>
              <a:rPr lang="ar-KW" sz="1600" b="1" i="0" dirty="0">
                <a:effectLst/>
                <a:latin typeface="adobe-caslon-pro"/>
              </a:rPr>
              <a:t>دافع عن نقاط القوة الأمريكية</a:t>
            </a:r>
          </a:p>
          <a:p>
            <a:pPr marL="285750" indent="-285750" algn="r" rtl="1">
              <a:buFont typeface="Arial" panose="020B0604020202020204" pitchFamily="34" charset="0"/>
              <a:buChar char="•"/>
            </a:pPr>
            <a:r>
              <a:rPr lang="ar-KW" sz="1600" b="1" i="0" dirty="0">
                <a:effectLst/>
                <a:latin typeface="adobe-caslon-pro"/>
              </a:rPr>
              <a:t>تعزيز التوزيع الملائم للطاقة</a:t>
            </a:r>
          </a:p>
          <a:p>
            <a:pPr algn="l"/>
            <a:r>
              <a:rPr lang="ar-KW" sz="1600" b="0" i="0" dirty="0">
                <a:effectLst/>
                <a:latin typeface="adobe-caslon-pro"/>
              </a:rPr>
              <a:t>قيادة واستدامة النظام الدولي</a:t>
            </a:r>
            <a:endParaRPr lang="en-US" sz="1600" b="0" i="0" dirty="0">
              <a:effectLst/>
              <a:latin typeface="adobe-caslon-pro"/>
            </a:endParaRPr>
          </a:p>
        </p:txBody>
      </p:sp>
      <p:sp>
        <p:nvSpPr>
          <p:cNvPr id="17" name="TextBox 16">
            <a:extLst>
              <a:ext uri="{FF2B5EF4-FFF2-40B4-BE49-F238E27FC236}">
                <a16:creationId xmlns:a16="http://schemas.microsoft.com/office/drawing/2014/main" id="{9853DEE7-7602-4F5D-B69D-DD21E03E0358}"/>
              </a:ext>
            </a:extLst>
          </p:cNvPr>
          <p:cNvSpPr txBox="1"/>
          <p:nvPr/>
        </p:nvSpPr>
        <p:spPr>
          <a:xfrm>
            <a:off x="0" y="3276518"/>
            <a:ext cx="4931579" cy="2831544"/>
          </a:xfrm>
          <a:prstGeom prst="rect">
            <a:avLst/>
          </a:prstGeom>
          <a:noFill/>
        </p:spPr>
        <p:txBody>
          <a:bodyPr wrap="square">
            <a:spAutoFit/>
          </a:bodyPr>
          <a:lstStyle/>
          <a:p>
            <a:pPr algn="r" rtl="1"/>
            <a:r>
              <a:rPr lang="ar-EG" sz="1600" b="1" dirty="0">
                <a:effectLst>
                  <a:outerShdw blurRad="38100" dist="38100" dir="2700000" algn="tl">
                    <a:srgbClr val="000000">
                      <a:alpha val="43137"/>
                    </a:srgbClr>
                  </a:outerShdw>
                </a:effectLst>
              </a:rPr>
              <a:t>3 مارس 2021</a:t>
            </a:r>
            <a:endParaRPr lang="en-US" sz="1600" b="1" dirty="0">
              <a:effectLst>
                <a:outerShdw blurRad="38100" dist="38100" dir="2700000" algn="tl">
                  <a:srgbClr val="000000">
                    <a:alpha val="43137"/>
                  </a:srgbClr>
                </a:outerShdw>
              </a:effectLst>
            </a:endParaRPr>
          </a:p>
          <a:p>
            <a:pPr algn="r" rtl="1"/>
            <a:r>
              <a:rPr lang="ar-KW" sz="2000" b="1" i="1" dirty="0">
                <a:solidFill>
                  <a:srgbClr val="0070C0"/>
                </a:solidFill>
              </a:rPr>
              <a:t>سياسة خارجية للشعب الأمريكي</a:t>
            </a:r>
            <a:endParaRPr lang="en-US" sz="2000" b="1" i="1" dirty="0">
              <a:solidFill>
                <a:srgbClr val="0070C0"/>
              </a:solidFill>
              <a:effectLst>
                <a:outerShdw blurRad="38100" dist="38100" dir="2700000" algn="tl">
                  <a:srgbClr val="000000">
                    <a:alpha val="43137"/>
                  </a:srgbClr>
                </a:outerShdw>
              </a:effectLst>
            </a:endParaRPr>
          </a:p>
          <a:p>
            <a:pPr algn="r" rtl="1"/>
            <a:r>
              <a:rPr lang="ar-KW" sz="1400" dirty="0">
                <a:solidFill>
                  <a:srgbClr val="0000FF"/>
                </a:solidFill>
              </a:rPr>
              <a:t>أنتوني بلينكين </a:t>
            </a:r>
            <a:r>
              <a:rPr lang="ar-KW" sz="1400" dirty="0"/>
              <a:t>، وزير خارجية الولايات المتحدة</a:t>
            </a:r>
            <a:endParaRPr lang="en-US" sz="1400" dirty="0"/>
          </a:p>
          <a:p>
            <a:pPr marL="285750" indent="-285750" algn="r" rtl="1">
              <a:buFont typeface="Arial" panose="020B0604020202020204" pitchFamily="34" charset="0"/>
              <a:buChar char="•"/>
            </a:pPr>
            <a:r>
              <a:rPr lang="ar-EG" sz="1600" b="1" dirty="0"/>
              <a:t>إيقاف</a:t>
            </a:r>
            <a:r>
              <a:rPr lang="ar-KW" sz="1600" b="1" dirty="0"/>
              <a:t> </a:t>
            </a:r>
            <a:r>
              <a:rPr lang="ar-EG" sz="1600" b="1" dirty="0"/>
              <a:t>كوفيد-19</a:t>
            </a:r>
            <a:r>
              <a:rPr lang="en-US" sz="1600" b="1" dirty="0"/>
              <a:t>، </a:t>
            </a:r>
            <a:r>
              <a:rPr lang="ar-KW" sz="1600" b="1" dirty="0"/>
              <a:t>وبناء الأمن الصحي العالمي</a:t>
            </a:r>
          </a:p>
          <a:p>
            <a:pPr marL="285750" indent="-285750" algn="r" rtl="1">
              <a:buFont typeface="Arial" panose="020B0604020202020204" pitchFamily="34" charset="0"/>
              <a:buChar char="•"/>
            </a:pPr>
            <a:r>
              <a:rPr lang="ar-KW" sz="1600" b="1" dirty="0"/>
              <a:t>إنهاء أزمة الاقتصاد، وبناء اقتصاد عالمي أكثر شمولاً</a:t>
            </a:r>
          </a:p>
          <a:p>
            <a:pPr marL="285750" indent="-285750" algn="r" rtl="1">
              <a:buFont typeface="Arial" panose="020B0604020202020204" pitchFamily="34" charset="0"/>
              <a:buChar char="•"/>
            </a:pPr>
            <a:r>
              <a:rPr lang="ar-EG" sz="1600" b="1" dirty="0"/>
              <a:t>ت</a:t>
            </a:r>
            <a:r>
              <a:rPr lang="ar-KW" sz="1600" b="1" dirty="0"/>
              <a:t>جد</a:t>
            </a:r>
            <a:r>
              <a:rPr lang="ar-EG" sz="1600" b="1" dirty="0"/>
              <a:t>ي</a:t>
            </a:r>
            <a:r>
              <a:rPr lang="ar-KW" sz="1600" b="1" dirty="0"/>
              <a:t>د الديمقراطية - إنها تحت التهديد</a:t>
            </a:r>
          </a:p>
          <a:p>
            <a:pPr marL="285750" indent="-285750" algn="r" rtl="1">
              <a:buFont typeface="Arial" panose="020B0604020202020204" pitchFamily="34" charset="0"/>
              <a:buChar char="•"/>
            </a:pPr>
            <a:r>
              <a:rPr lang="ar-KW" sz="1600" b="1" dirty="0"/>
              <a:t>نظام هجرة إنساني وفعال</a:t>
            </a:r>
          </a:p>
          <a:p>
            <a:pPr marL="285750" indent="-285750" algn="r" rtl="1">
              <a:buFont typeface="Arial" panose="020B0604020202020204" pitchFamily="34" charset="0"/>
              <a:buChar char="•"/>
            </a:pPr>
            <a:r>
              <a:rPr lang="ar-KW" sz="1600" b="1" dirty="0"/>
              <a:t>تنشيط العلاقات مع حلفاء وشركاء الولايات المتحدة</a:t>
            </a:r>
          </a:p>
          <a:p>
            <a:pPr marL="285750" indent="-285750" algn="r" rtl="1">
              <a:buFont typeface="Arial" panose="020B0604020202020204" pitchFamily="34" charset="0"/>
              <a:buChar char="•"/>
            </a:pPr>
            <a:r>
              <a:rPr lang="ar-KW" sz="1600" b="1" dirty="0"/>
              <a:t>معالجة </a:t>
            </a:r>
            <a:r>
              <a:rPr lang="ar-KW" sz="1600" b="1"/>
              <a:t>أزمة المناخ، </a:t>
            </a:r>
            <a:r>
              <a:rPr lang="ar-KW" sz="1600" b="1" dirty="0"/>
              <a:t>دفع ثورة الطاقة الخضراء</a:t>
            </a:r>
          </a:p>
          <a:p>
            <a:pPr marL="285750" indent="-285750" algn="r" rtl="1">
              <a:buFont typeface="Arial" panose="020B0604020202020204" pitchFamily="34" charset="0"/>
              <a:buChar char="•"/>
            </a:pPr>
            <a:r>
              <a:rPr lang="ar-KW" sz="1600" b="1" dirty="0"/>
              <a:t>تأمين ريادة الولايات المتحدة في مجال التكنولوجيا</a:t>
            </a:r>
          </a:p>
          <a:p>
            <a:pPr marL="285750" indent="-285750" algn="r" rtl="1">
              <a:buFont typeface="Arial" panose="020B0604020202020204" pitchFamily="34" charset="0"/>
              <a:buChar char="•"/>
            </a:pPr>
            <a:r>
              <a:rPr lang="ar-KW" sz="1600" b="1" dirty="0"/>
              <a:t>إدارة العلاقة الصعبة مع الصين</a:t>
            </a:r>
            <a:endParaRPr lang="en-US" sz="1600" b="1" dirty="0"/>
          </a:p>
        </p:txBody>
      </p:sp>
      <p:sp>
        <p:nvSpPr>
          <p:cNvPr id="15" name="TextBox 14">
            <a:extLst>
              <a:ext uri="{FF2B5EF4-FFF2-40B4-BE49-F238E27FC236}">
                <a16:creationId xmlns:a16="http://schemas.microsoft.com/office/drawing/2014/main" id="{43224E48-6A31-4363-B247-AC7B96EEED93}"/>
              </a:ext>
            </a:extLst>
          </p:cNvPr>
          <p:cNvSpPr txBox="1"/>
          <p:nvPr/>
        </p:nvSpPr>
        <p:spPr>
          <a:xfrm>
            <a:off x="5759372" y="4087974"/>
            <a:ext cx="184731" cy="369332"/>
          </a:xfrm>
          <a:prstGeom prst="rect">
            <a:avLst/>
          </a:prstGeom>
          <a:noFill/>
        </p:spPr>
        <p:txBody>
          <a:bodyPr wrap="none" rtlCol="0">
            <a:spAutoFit/>
          </a:bodyPr>
          <a:lstStyle/>
          <a:p>
            <a:endParaRPr lang="en-US" dirty="0"/>
          </a:p>
        </p:txBody>
      </p:sp>
      <p:sp>
        <p:nvSpPr>
          <p:cNvPr id="18" name="Rectangle 17">
            <a:extLst>
              <a:ext uri="{FF2B5EF4-FFF2-40B4-BE49-F238E27FC236}">
                <a16:creationId xmlns:a16="http://schemas.microsoft.com/office/drawing/2014/main" id="{9F7205D9-383E-4139-B9DC-0257106A99CE}"/>
              </a:ext>
            </a:extLst>
          </p:cNvPr>
          <p:cNvSpPr/>
          <p:nvPr/>
        </p:nvSpPr>
        <p:spPr>
          <a:xfrm>
            <a:off x="-12360" y="6337890"/>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ar-EG" sz="3600" dirty="0"/>
              <a:t>الاستعداد للتنافس</a:t>
            </a:r>
            <a:endParaRPr lang="en-US" sz="3600" dirty="0"/>
          </a:p>
        </p:txBody>
      </p:sp>
      <p:pic>
        <p:nvPicPr>
          <p:cNvPr id="1026" name="Picture 2" descr="The White House Publishes 24-Page Interim National Security Strategic  Guidance: 19 Countries Listed; Cuba And Venezuela Not Included — U.S. -  Cuba Trade and Economic Council, Inc.">
            <a:extLst>
              <a:ext uri="{FF2B5EF4-FFF2-40B4-BE49-F238E27FC236}">
                <a16:creationId xmlns:a16="http://schemas.microsoft.com/office/drawing/2014/main" id="{B2DA2AFE-950F-467E-AD04-3CE7274BB1E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4065" y="1276229"/>
            <a:ext cx="3890050" cy="1925575"/>
          </a:xfrm>
          <a:prstGeom prst="rect">
            <a:avLst/>
          </a:prstGeom>
          <a:noFill/>
          <a:effectLst>
            <a:glow rad="127000">
              <a:schemeClr val="accent5">
                <a:lumMod val="50000"/>
              </a:schemeClr>
            </a:glow>
          </a:effectLst>
          <a:extLst>
            <a:ext uri="{909E8E84-426E-40DD-AFC4-6F175D3DCCD1}">
              <a14:hiddenFill xmlns:a14="http://schemas.microsoft.com/office/drawing/2010/main">
                <a:solidFill>
                  <a:srgbClr val="FFFFFF"/>
                </a:solidFill>
              </a14:hiddenFill>
            </a:ext>
          </a:extLst>
        </p:spPr>
      </p:pic>
      <p:pic>
        <p:nvPicPr>
          <p:cNvPr id="1028" name="Picture 4" descr="U.S. strategic competition 'should not preclude working with China' - CGTN">
            <a:extLst>
              <a:ext uri="{FF2B5EF4-FFF2-40B4-BE49-F238E27FC236}">
                <a16:creationId xmlns:a16="http://schemas.microsoft.com/office/drawing/2014/main" id="{98A20A2B-60D9-4EFE-BC6F-1BAFC2F6D95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4396" y="1269206"/>
            <a:ext cx="3413888" cy="1920312"/>
          </a:xfrm>
          <a:prstGeom prst="rect">
            <a:avLst/>
          </a:prstGeom>
          <a:noFill/>
          <a:effectLst>
            <a:glow rad="127000">
              <a:schemeClr val="accent5">
                <a:lumMod val="50000"/>
              </a:schemeClr>
            </a:glow>
          </a:effectLst>
          <a:extLst>
            <a:ext uri="{909E8E84-426E-40DD-AFC4-6F175D3DCCD1}">
              <a14:hiddenFill xmlns:a14="http://schemas.microsoft.com/office/drawing/2010/main">
                <a:solidFill>
                  <a:srgbClr val="FFFFFF"/>
                </a:solidFill>
              </a14:hiddenFill>
            </a:ext>
          </a:extLst>
        </p:spPr>
      </p:pic>
      <p:sp>
        <p:nvSpPr>
          <p:cNvPr id="7" name="Content Placeholder 6"/>
          <p:cNvSpPr>
            <a:spLocks noGrp="1"/>
          </p:cNvSpPr>
          <p:nvPr>
            <p:ph idx="1"/>
          </p:nvPr>
        </p:nvSpPr>
        <p:spPr>
          <a:xfrm>
            <a:off x="9080604" y="4734626"/>
            <a:ext cx="3398742" cy="1863213"/>
          </a:xfrm>
          <a:solidFill>
            <a:schemeClr val="bg1"/>
          </a:solidFill>
          <a:effectLst>
            <a:glow rad="127000">
              <a:schemeClr val="bg2">
                <a:lumMod val="75000"/>
              </a:schemeClr>
            </a:glow>
          </a:effectLst>
        </p:spPr>
        <p:txBody>
          <a:bodyPr>
            <a:normAutofit fontScale="62500" lnSpcReduction="20000"/>
          </a:bodyPr>
          <a:lstStyle/>
          <a:p>
            <a:pPr marL="0" indent="0" algn="r" rtl="1">
              <a:buNone/>
            </a:pPr>
            <a:r>
              <a:rPr lang="ar-KW" sz="2100" b="1" u="sng" dirty="0">
                <a:effectLst>
                  <a:outerShdw blurRad="38100" dist="38100" dir="2700000" algn="tl">
                    <a:srgbClr val="000000">
                      <a:alpha val="43137"/>
                    </a:srgbClr>
                  </a:outerShdw>
                </a:effectLst>
              </a:rPr>
              <a:t>مواضيع متقاطعة:</a:t>
            </a:r>
            <a:endParaRPr lang="ar-EG" sz="2100" b="1" u="sng" dirty="0">
              <a:effectLst>
                <a:outerShdw blurRad="38100" dist="38100" dir="2700000" algn="tl">
                  <a:srgbClr val="000000">
                    <a:alpha val="43137"/>
                  </a:srgbClr>
                </a:outerShdw>
              </a:effectLst>
            </a:endParaRPr>
          </a:p>
          <a:p>
            <a:pPr marL="0" indent="0" algn="r" rtl="1">
              <a:buNone/>
            </a:pPr>
            <a:r>
              <a:rPr lang="ar-KW" sz="2100" b="1" dirty="0">
                <a:effectLst>
                  <a:outerShdw blurRad="38100" dist="38100" dir="2700000" algn="tl">
                    <a:srgbClr val="000000">
                      <a:alpha val="43137"/>
                    </a:srgbClr>
                  </a:outerShdw>
                </a:effectLst>
              </a:rPr>
              <a:t>تشخيص </a:t>
            </a:r>
            <a:r>
              <a:rPr lang="ar-EG" sz="2100" b="1" dirty="0">
                <a:effectLst>
                  <a:outerShdw blurRad="38100" dist="38100" dir="2700000" algn="tl">
                    <a:srgbClr val="000000">
                      <a:alpha val="43137"/>
                    </a:srgbClr>
                  </a:outerShdw>
                </a:effectLst>
              </a:rPr>
              <a:t>تنافس القوى العظمى دقيق</a:t>
            </a:r>
            <a:r>
              <a:rPr lang="ar-EG" sz="2100" dirty="0">
                <a:effectLst>
                  <a:outerShdw blurRad="38100" dist="38100" dir="2700000" algn="tl">
                    <a:srgbClr val="000000">
                      <a:alpha val="43137"/>
                    </a:srgbClr>
                  </a:outerShdw>
                </a:effectLst>
              </a:rPr>
              <a:t>، </a:t>
            </a:r>
            <a:r>
              <a:rPr lang="ar-KW" sz="2100" dirty="0">
                <a:effectLst>
                  <a:outerShdw blurRad="38100" dist="38100" dir="2700000" algn="tl">
                    <a:srgbClr val="000000">
                      <a:alpha val="43137"/>
                    </a:srgbClr>
                  </a:outerShdw>
                </a:effectLst>
              </a:rPr>
              <a:t>خاصة مع الصين</a:t>
            </a:r>
            <a:endParaRPr lang="en-US" sz="2100" dirty="0">
              <a:effectLst>
                <a:outerShdw blurRad="38100" dist="38100" dir="2700000" algn="tl">
                  <a:srgbClr val="000000">
                    <a:alpha val="43137"/>
                  </a:srgbClr>
                </a:outerShdw>
              </a:effectLst>
            </a:endParaRPr>
          </a:p>
          <a:p>
            <a:pPr marL="0" indent="0" algn="r" rtl="1">
              <a:spcBef>
                <a:spcPts val="600"/>
              </a:spcBef>
              <a:buNone/>
            </a:pPr>
            <a:r>
              <a:rPr lang="ar-KW" sz="2100" b="1" dirty="0">
                <a:effectLst>
                  <a:outerShdw blurRad="38100" dist="38100" dir="2700000" algn="tl">
                    <a:srgbClr val="000000">
                      <a:alpha val="43137"/>
                    </a:srgbClr>
                  </a:outerShdw>
                </a:effectLst>
              </a:rPr>
              <a:t>يجب أن تتغير الإستراتيجية: "المنافسة الإستراتيجية"</a:t>
            </a:r>
            <a:endParaRPr lang="en-US" sz="2100" b="1" dirty="0">
              <a:effectLst>
                <a:outerShdw blurRad="38100" dist="38100" dir="2700000" algn="tl">
                  <a:srgbClr val="000000">
                    <a:alpha val="43137"/>
                  </a:srgbClr>
                </a:outerShdw>
              </a:effectLst>
            </a:endParaRPr>
          </a:p>
          <a:p>
            <a:pPr algn="r" rtl="1">
              <a:spcBef>
                <a:spcPts val="600"/>
              </a:spcBef>
            </a:pPr>
            <a:r>
              <a:rPr lang="ar-KW" sz="2100" b="1" dirty="0"/>
              <a:t>الولايات المتحدة ستقود بالدبلوماسية، مدعومة بجيش قوي</a:t>
            </a:r>
          </a:p>
          <a:p>
            <a:pPr algn="r" rtl="1">
              <a:spcBef>
                <a:spcPts val="600"/>
              </a:spcBef>
            </a:pPr>
            <a:r>
              <a:rPr lang="ar-EG" sz="2100" b="1" dirty="0"/>
              <a:t>إشراك </a:t>
            </a:r>
            <a:r>
              <a:rPr lang="ar-KW" sz="2100" b="1" dirty="0"/>
              <a:t>الصين من موقع القوة - تنافس متى ينبغي ، تعاون عندما تستطيع ، واجه متى يجب.</a:t>
            </a:r>
          </a:p>
          <a:p>
            <a:pPr algn="r" rtl="1">
              <a:spcBef>
                <a:spcPts val="600"/>
              </a:spcBef>
            </a:pPr>
            <a:r>
              <a:rPr lang="ar-KW" sz="2100" b="1" dirty="0"/>
              <a:t>ستكون التحالفات والشراكات أساسية</a:t>
            </a:r>
            <a:endParaRPr lang="en-US" sz="2100" b="1" dirty="0"/>
          </a:p>
        </p:txBody>
      </p:sp>
      <p:sp>
        <p:nvSpPr>
          <p:cNvPr id="16" name="Callout: Quad Arrow 15">
            <a:extLst>
              <a:ext uri="{FF2B5EF4-FFF2-40B4-BE49-F238E27FC236}">
                <a16:creationId xmlns:a16="http://schemas.microsoft.com/office/drawing/2014/main" id="{FE837E6F-7625-4F58-9B9B-DEAE759824FA}"/>
              </a:ext>
            </a:extLst>
          </p:cNvPr>
          <p:cNvSpPr/>
          <p:nvPr/>
        </p:nvSpPr>
        <p:spPr>
          <a:xfrm>
            <a:off x="6132932" y="5048856"/>
            <a:ext cx="362564" cy="369833"/>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llout: Quad Arrow 18">
            <a:extLst>
              <a:ext uri="{FF2B5EF4-FFF2-40B4-BE49-F238E27FC236}">
                <a16:creationId xmlns:a16="http://schemas.microsoft.com/office/drawing/2014/main" id="{3BB52CFB-A2F8-409A-9C55-90B4DEDA4F17}"/>
              </a:ext>
            </a:extLst>
          </p:cNvPr>
          <p:cNvSpPr/>
          <p:nvPr/>
        </p:nvSpPr>
        <p:spPr>
          <a:xfrm>
            <a:off x="1021832" y="4743545"/>
            <a:ext cx="362564" cy="369833"/>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allout: Quad Arrow 20">
            <a:extLst>
              <a:ext uri="{FF2B5EF4-FFF2-40B4-BE49-F238E27FC236}">
                <a16:creationId xmlns:a16="http://schemas.microsoft.com/office/drawing/2014/main" id="{5E3F1038-4004-4BA4-9165-1DA1C27BE1E9}"/>
              </a:ext>
            </a:extLst>
          </p:cNvPr>
          <p:cNvSpPr/>
          <p:nvPr/>
        </p:nvSpPr>
        <p:spPr>
          <a:xfrm>
            <a:off x="978732" y="5302126"/>
            <a:ext cx="362564" cy="369833"/>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allout: Quad Arrow 21">
            <a:extLst>
              <a:ext uri="{FF2B5EF4-FFF2-40B4-BE49-F238E27FC236}">
                <a16:creationId xmlns:a16="http://schemas.microsoft.com/office/drawing/2014/main" id="{95CEE9DE-852D-4C90-8F09-3ABC544F9BCD}"/>
              </a:ext>
            </a:extLst>
          </p:cNvPr>
          <p:cNvSpPr/>
          <p:nvPr/>
        </p:nvSpPr>
        <p:spPr>
          <a:xfrm>
            <a:off x="4853383" y="4507373"/>
            <a:ext cx="362564" cy="369833"/>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llout: Quad Arrow 22">
            <a:extLst>
              <a:ext uri="{FF2B5EF4-FFF2-40B4-BE49-F238E27FC236}">
                <a16:creationId xmlns:a16="http://schemas.microsoft.com/office/drawing/2014/main" id="{1081D0D6-8193-473A-9E23-A5424CE71067}"/>
              </a:ext>
            </a:extLst>
          </p:cNvPr>
          <p:cNvSpPr/>
          <p:nvPr/>
        </p:nvSpPr>
        <p:spPr>
          <a:xfrm>
            <a:off x="6273489" y="5916056"/>
            <a:ext cx="362564" cy="369833"/>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llout: Quad Arrow 23">
            <a:extLst>
              <a:ext uri="{FF2B5EF4-FFF2-40B4-BE49-F238E27FC236}">
                <a16:creationId xmlns:a16="http://schemas.microsoft.com/office/drawing/2014/main" id="{60C225F0-3744-4074-9BBD-F476BD85E1CB}"/>
              </a:ext>
            </a:extLst>
          </p:cNvPr>
          <p:cNvSpPr/>
          <p:nvPr/>
        </p:nvSpPr>
        <p:spPr>
          <a:xfrm>
            <a:off x="6069060" y="5487043"/>
            <a:ext cx="362564" cy="369833"/>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11C5AF00-BAE4-4508-935A-AE85073CFE71}"/>
              </a:ext>
            </a:extLst>
          </p:cNvPr>
          <p:cNvSpPr txBox="1"/>
          <p:nvPr/>
        </p:nvSpPr>
        <p:spPr>
          <a:xfrm>
            <a:off x="1964218" y="5825314"/>
            <a:ext cx="5621815" cy="338554"/>
          </a:xfrm>
          <a:prstGeom prst="rect">
            <a:avLst/>
          </a:prstGeom>
          <a:solidFill>
            <a:schemeClr val="accent4">
              <a:lumMod val="20000"/>
              <a:lumOff val="80000"/>
            </a:schemeClr>
          </a:solidFill>
          <a:ln w="28575">
            <a:solidFill>
              <a:schemeClr val="accent1"/>
            </a:solidFill>
          </a:ln>
        </p:spPr>
        <p:txBody>
          <a:bodyPr wrap="square">
            <a:spAutoFit/>
          </a:bodyPr>
          <a:lstStyle/>
          <a:p>
            <a:pPr algn="ctr" rtl="1"/>
            <a:r>
              <a:rPr lang="ar-KW" sz="1600" b="1" dirty="0"/>
              <a:t>قمة القادة الافتراضية من أجل الديمقراطية </a:t>
            </a:r>
            <a:r>
              <a:rPr lang="ar-KW" sz="1600" dirty="0"/>
              <a:t>(9-10 ديسمبر 2021)</a:t>
            </a:r>
            <a:endParaRPr lang="en-US" sz="1600" dirty="0"/>
          </a:p>
        </p:txBody>
      </p:sp>
      <p:sp>
        <p:nvSpPr>
          <p:cNvPr id="20" name="Callout: Quad Arrow 19">
            <a:extLst>
              <a:ext uri="{FF2B5EF4-FFF2-40B4-BE49-F238E27FC236}">
                <a16:creationId xmlns:a16="http://schemas.microsoft.com/office/drawing/2014/main" id="{51E4E562-1D82-4108-AD85-7911AB273625}"/>
              </a:ext>
            </a:extLst>
          </p:cNvPr>
          <p:cNvSpPr/>
          <p:nvPr/>
        </p:nvSpPr>
        <p:spPr>
          <a:xfrm>
            <a:off x="735178" y="5696130"/>
            <a:ext cx="362564" cy="369833"/>
          </a:xfrm>
          <a:prstGeom prst="quad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7" name="Table 26">
            <a:extLst>
              <a:ext uri="{FF2B5EF4-FFF2-40B4-BE49-F238E27FC236}">
                <a16:creationId xmlns:a16="http://schemas.microsoft.com/office/drawing/2014/main" id="{81FD27BC-E9FC-4EF4-A127-7034D8A75767}"/>
              </a:ext>
            </a:extLst>
          </p:cNvPr>
          <p:cNvGraphicFramePr>
            <a:graphicFrameLocks noGrp="1"/>
          </p:cNvGraphicFramePr>
          <p:nvPr>
            <p:extLst>
              <p:ext uri="{D42A27DB-BD31-4B8C-83A1-F6EECF244321}">
                <p14:modId xmlns:p14="http://schemas.microsoft.com/office/powerpoint/2010/main" val="2585928227"/>
              </p:ext>
            </p:extLst>
          </p:nvPr>
        </p:nvGraphicFramePr>
        <p:xfrm>
          <a:off x="9717980" y="1245843"/>
          <a:ext cx="2047580" cy="1325566"/>
        </p:xfrm>
        <a:graphic>
          <a:graphicData uri="http://schemas.openxmlformats.org/drawingml/2006/table">
            <a:tbl>
              <a:tblPr rtl="1" firstRow="1" firstCol="1" bandRow="1">
                <a:tableStyleId>{5C22544A-7EE6-4342-B048-85BDC9FD1C3A}</a:tableStyleId>
              </a:tblPr>
              <a:tblGrid>
                <a:gridCol w="2047580">
                  <a:extLst>
                    <a:ext uri="{9D8B030D-6E8A-4147-A177-3AD203B41FA5}">
                      <a16:colId xmlns:a16="http://schemas.microsoft.com/office/drawing/2014/main" val="20000"/>
                    </a:ext>
                  </a:extLst>
                </a:gridCol>
              </a:tblGrid>
              <a:tr h="302981">
                <a:tc>
                  <a:txBody>
                    <a:bodyPr/>
                    <a:lstStyle/>
                    <a:p>
                      <a:pPr marL="0" marR="0" algn="r" rtl="1">
                        <a:lnSpc>
                          <a:spcPct val="107000"/>
                        </a:lnSpc>
                        <a:spcBef>
                          <a:spcPts val="0"/>
                        </a:spcBef>
                        <a:spcAft>
                          <a:spcPts val="0"/>
                        </a:spcAft>
                      </a:pPr>
                      <a:r>
                        <a:rPr lang="ar-EG" sz="1600" dirty="0">
                          <a:effectLst/>
                        </a:rPr>
                        <a:t>الجانب/ الفئة التنافسية</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10000"/>
                  </a:ext>
                </a:extLst>
              </a:tr>
              <a:tr h="204517">
                <a:tc>
                  <a:txBody>
                    <a:bodyPr/>
                    <a:lstStyle/>
                    <a:p>
                      <a:pPr marL="0" marR="0" algn="r" rtl="1">
                        <a:lnSpc>
                          <a:spcPct val="107000"/>
                        </a:lnSpc>
                        <a:spcBef>
                          <a:spcPts val="0"/>
                        </a:spcBef>
                        <a:spcAft>
                          <a:spcPts val="0"/>
                        </a:spcAft>
                      </a:pPr>
                      <a:r>
                        <a:rPr lang="ar-EG" sz="1200" dirty="0">
                          <a:effectLst/>
                        </a:rPr>
                        <a:t>سياسية ودبلوماسية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1"/>
                  </a:ext>
                </a:extLst>
              </a:tr>
              <a:tr h="204517">
                <a:tc>
                  <a:txBody>
                    <a:bodyPr/>
                    <a:lstStyle/>
                    <a:p>
                      <a:pPr marL="0" marR="0" algn="r" rtl="1">
                        <a:lnSpc>
                          <a:spcPct val="107000"/>
                        </a:lnSpc>
                        <a:spcBef>
                          <a:spcPts val="0"/>
                        </a:spcBef>
                        <a:spcAft>
                          <a:spcPts val="0"/>
                        </a:spcAft>
                      </a:pPr>
                      <a:r>
                        <a:rPr lang="ar-EG" sz="1200" dirty="0">
                          <a:effectLst/>
                        </a:rPr>
                        <a:t>إيديولوجية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2"/>
                  </a:ext>
                </a:extLst>
              </a:tr>
              <a:tr h="204517">
                <a:tc>
                  <a:txBody>
                    <a:bodyPr/>
                    <a:lstStyle/>
                    <a:p>
                      <a:pPr marL="0" marR="0" algn="r" rtl="1">
                        <a:lnSpc>
                          <a:spcPct val="107000"/>
                        </a:lnSpc>
                        <a:spcBef>
                          <a:spcPts val="0"/>
                        </a:spcBef>
                        <a:spcAft>
                          <a:spcPts val="0"/>
                        </a:spcAft>
                      </a:pPr>
                      <a:r>
                        <a:rPr lang="ar-EG" sz="1200" dirty="0">
                          <a:effectLst/>
                        </a:rPr>
                        <a:t>معلوماتية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3"/>
                  </a:ext>
                </a:extLst>
              </a:tr>
              <a:tr h="204517">
                <a:tc>
                  <a:txBody>
                    <a:bodyPr/>
                    <a:lstStyle/>
                    <a:p>
                      <a:pPr marL="0" marR="0" algn="r" rtl="1">
                        <a:lnSpc>
                          <a:spcPct val="107000"/>
                        </a:lnSpc>
                        <a:spcBef>
                          <a:spcPts val="0"/>
                        </a:spcBef>
                        <a:spcAft>
                          <a:spcPts val="0"/>
                        </a:spcAft>
                      </a:pPr>
                      <a:r>
                        <a:rPr lang="ar-EG" sz="1200" dirty="0">
                          <a:effectLst/>
                        </a:rPr>
                        <a:t>عسكرية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4"/>
                  </a:ext>
                </a:extLst>
              </a:tr>
              <a:tr h="204517">
                <a:tc>
                  <a:txBody>
                    <a:bodyPr/>
                    <a:lstStyle/>
                    <a:p>
                      <a:pPr marL="0" marR="0" algn="r" rtl="1">
                        <a:lnSpc>
                          <a:spcPct val="107000"/>
                        </a:lnSpc>
                        <a:spcBef>
                          <a:spcPts val="0"/>
                        </a:spcBef>
                        <a:spcAft>
                          <a:spcPts val="0"/>
                        </a:spcAft>
                      </a:pPr>
                      <a:r>
                        <a:rPr lang="ar-EG" sz="1200" dirty="0">
                          <a:effectLst/>
                        </a:rPr>
                        <a:t>اقتصادية</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81811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urved Down Arrow 23">
            <a:extLst>
              <a:ext uri="{FF2B5EF4-FFF2-40B4-BE49-F238E27FC236}">
                <a16:creationId xmlns:a16="http://schemas.microsoft.com/office/drawing/2014/main" id="{2910E8A0-A36D-48AC-BF23-65ECE2F0FA60}"/>
              </a:ext>
            </a:extLst>
          </p:cNvPr>
          <p:cNvSpPr/>
          <p:nvPr/>
        </p:nvSpPr>
        <p:spPr>
          <a:xfrm rot="2736653">
            <a:off x="-26909" y="2693804"/>
            <a:ext cx="4964778" cy="106743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p:cNvSpPr>
            <a:spLocks noGrp="1"/>
          </p:cNvSpPr>
          <p:nvPr>
            <p:ph type="title"/>
          </p:nvPr>
        </p:nvSpPr>
        <p:spPr>
          <a:xfrm>
            <a:off x="498367" y="-15105"/>
            <a:ext cx="10915918" cy="1325563"/>
          </a:xfrm>
        </p:spPr>
        <p:txBody>
          <a:bodyPr>
            <a:normAutofit fontScale="90000"/>
          </a:bodyPr>
          <a:lstStyle/>
          <a:p>
            <a:pPr algn="ctr" rtl="1">
              <a:lnSpc>
                <a:spcPct val="100000"/>
              </a:lnSpc>
            </a:pPr>
            <a:r>
              <a:rPr lang="ar-EG" sz="2800" b="1" u="sng" dirty="0">
                <a:effectLst>
                  <a:outerShdw blurRad="38100" dist="38100" dir="2700000" algn="tl">
                    <a:srgbClr val="000000">
                      <a:alpha val="43137"/>
                    </a:srgbClr>
                  </a:outerShdw>
                </a:effectLst>
              </a:rPr>
              <a:t>العرض التقديمي لندوة كبار التنفيذيين (01-22) لمركز الشرق الأدنى وجنوب آسيا للدراسات الاستراتيجية  </a:t>
            </a:r>
            <a:br>
              <a:rPr lang="en-US" u="sng" dirty="0">
                <a:effectLst>
                  <a:outerShdw blurRad="38100" dist="38100" dir="2700000" algn="tl">
                    <a:srgbClr val="000000">
                      <a:alpha val="43137"/>
                    </a:srgbClr>
                  </a:outerShdw>
                </a:effectLst>
              </a:rPr>
            </a:br>
            <a:r>
              <a:rPr lang="ar-EG" sz="2700" dirty="0">
                <a:effectLst>
                  <a:outerShdw blurRad="38100" dist="38100" dir="2700000" algn="tl">
                    <a:srgbClr val="000000">
                      <a:alpha val="43137"/>
                    </a:srgbClr>
                  </a:outerShdw>
                </a:effectLst>
              </a:rPr>
              <a:t>العودة إلى تنافس القوى العظمى: التاريخ، السياق، واليوم</a:t>
            </a:r>
            <a:endParaRPr lang="en-US"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20434" y="2020516"/>
            <a:ext cx="7092129" cy="4655319"/>
          </a:xfrm>
        </p:spPr>
        <p:txBody>
          <a:bodyPr>
            <a:normAutofit fontScale="92500" lnSpcReduction="10000"/>
          </a:bodyPr>
          <a:lstStyle/>
          <a:p>
            <a:pPr algn="r" rtl="1">
              <a:lnSpc>
                <a:spcPct val="120000"/>
              </a:lnSpc>
              <a:spcBef>
                <a:spcPts val="0"/>
              </a:spcBef>
            </a:pPr>
            <a:r>
              <a:rPr lang="ar-KW" sz="2000" b="1" dirty="0"/>
              <a:t>سياق </a:t>
            </a:r>
            <a:r>
              <a:rPr lang="ar-EG" sz="2000" b="1" dirty="0"/>
              <a:t>تنافس القوى العظمى (</a:t>
            </a:r>
            <a:r>
              <a:rPr lang="ar-KW" sz="2000" b="1" dirty="0"/>
              <a:t>الفصل 1):</a:t>
            </a:r>
          </a:p>
          <a:p>
            <a:pPr algn="r" rtl="1">
              <a:lnSpc>
                <a:spcPct val="120000"/>
              </a:lnSpc>
              <a:spcBef>
                <a:spcPts val="0"/>
              </a:spcBef>
            </a:pPr>
            <a:r>
              <a:rPr lang="ar-KW" sz="2000" dirty="0"/>
              <a:t>المنافسة</a:t>
            </a:r>
            <a:r>
              <a:rPr lang="ar-EG" sz="2000" dirty="0"/>
              <a:t>، والقوى،</a:t>
            </a:r>
            <a:r>
              <a:rPr lang="ar-KW" sz="2000" dirty="0"/>
              <a:t> و"العظمة"</a:t>
            </a:r>
          </a:p>
          <a:p>
            <a:pPr algn="r" rtl="1">
              <a:lnSpc>
                <a:spcPct val="120000"/>
              </a:lnSpc>
              <a:spcBef>
                <a:spcPts val="0"/>
              </a:spcBef>
            </a:pPr>
            <a:r>
              <a:rPr lang="ar-EG" sz="2000" dirty="0"/>
              <a:t>تحول</a:t>
            </a:r>
            <a:r>
              <a:rPr lang="ar-KW" sz="2000" dirty="0"/>
              <a:t> </a:t>
            </a:r>
            <a:r>
              <a:rPr lang="ar-EG" sz="2000" dirty="0"/>
              <a:t>القوى </a:t>
            </a:r>
            <a:r>
              <a:rPr lang="ar-KW" sz="2000" dirty="0"/>
              <a:t>العظمى</a:t>
            </a:r>
          </a:p>
          <a:p>
            <a:pPr algn="r" rtl="1">
              <a:lnSpc>
                <a:spcPct val="120000"/>
              </a:lnSpc>
              <a:spcBef>
                <a:spcPts val="0"/>
              </a:spcBef>
            </a:pPr>
            <a:r>
              <a:rPr lang="ar-KW" sz="2000" dirty="0"/>
              <a:t>التحول النموذجي المستمر</a:t>
            </a:r>
            <a:endParaRPr lang="ar-EG" sz="2000" dirty="0"/>
          </a:p>
          <a:p>
            <a:pPr algn="r" rtl="1">
              <a:lnSpc>
                <a:spcPct val="120000"/>
              </a:lnSpc>
              <a:spcBef>
                <a:spcPts val="0"/>
              </a:spcBef>
            </a:pPr>
            <a:r>
              <a:rPr lang="ar-EG" sz="2000" b="1" dirty="0"/>
              <a:t>تاريخ</a:t>
            </a:r>
            <a:r>
              <a:rPr lang="ar-KW" sz="2000" b="1" dirty="0"/>
              <a:t> </a:t>
            </a:r>
            <a:r>
              <a:rPr lang="ar-EG" sz="2000" b="1" dirty="0"/>
              <a:t>تنافس القوى العظمى (</a:t>
            </a:r>
            <a:r>
              <a:rPr lang="ar-KW" sz="2000" b="1" dirty="0"/>
              <a:t>الفصل </a:t>
            </a:r>
            <a:r>
              <a:rPr lang="ar-EG" sz="2000" b="1" dirty="0"/>
              <a:t>2</a:t>
            </a:r>
            <a:r>
              <a:rPr lang="ar-KW" sz="2000" b="1" dirty="0"/>
              <a:t>):</a:t>
            </a:r>
            <a:endParaRPr lang="ar-EG" sz="2000" b="1" dirty="0"/>
          </a:p>
          <a:p>
            <a:pPr algn="r" rtl="1">
              <a:lnSpc>
                <a:spcPct val="120000"/>
              </a:lnSpc>
              <a:spcBef>
                <a:spcPts val="0"/>
              </a:spcBef>
            </a:pPr>
            <a:r>
              <a:rPr lang="ar-EG" sz="2000" dirty="0"/>
              <a:t>تنافس </a:t>
            </a:r>
            <a:r>
              <a:rPr lang="ar-KW" sz="2000" dirty="0"/>
              <a:t>القوى العظمى</a:t>
            </a:r>
            <a:r>
              <a:rPr lang="ar-EG" sz="2000" dirty="0"/>
              <a:t>،</a:t>
            </a:r>
            <a:r>
              <a:rPr lang="ar-KW" sz="2000" dirty="0"/>
              <a:t> </a:t>
            </a:r>
            <a:r>
              <a:rPr lang="ar-EG" sz="2000" dirty="0"/>
              <a:t>والتحول،</a:t>
            </a:r>
            <a:r>
              <a:rPr lang="ar-KW" sz="2000" dirty="0"/>
              <a:t> والحرب</a:t>
            </a:r>
          </a:p>
          <a:p>
            <a:pPr algn="r" rtl="1">
              <a:lnSpc>
                <a:spcPct val="120000"/>
              </a:lnSpc>
              <a:spcBef>
                <a:spcPts val="0"/>
              </a:spcBef>
            </a:pPr>
            <a:r>
              <a:rPr lang="ar-KW" sz="2000" dirty="0"/>
              <a:t>فئات/ جوانب </a:t>
            </a:r>
            <a:r>
              <a:rPr lang="ar-EG" sz="2000" dirty="0"/>
              <a:t>تنافس القوى </a:t>
            </a:r>
          </a:p>
          <a:p>
            <a:pPr algn="r" rtl="1">
              <a:lnSpc>
                <a:spcPct val="120000"/>
              </a:lnSpc>
              <a:spcBef>
                <a:spcPts val="0"/>
              </a:spcBef>
            </a:pPr>
            <a:r>
              <a:rPr lang="ar-KW" sz="2000" dirty="0"/>
              <a:t>رؤى من أربعة أزواج </a:t>
            </a:r>
            <a:r>
              <a:rPr lang="ar-EG" sz="2000" dirty="0"/>
              <a:t>من تنافس القوى العظمى</a:t>
            </a:r>
            <a:r>
              <a:rPr lang="en-US" sz="2000" dirty="0"/>
              <a:t> </a:t>
            </a:r>
            <a:r>
              <a:rPr lang="ar-KW" sz="2000" dirty="0"/>
              <a:t>منذ عام 1700</a:t>
            </a:r>
            <a:endParaRPr lang="ar-EG" sz="2000" dirty="0"/>
          </a:p>
          <a:p>
            <a:pPr algn="r" rtl="1">
              <a:lnSpc>
                <a:spcPct val="120000"/>
              </a:lnSpc>
              <a:spcBef>
                <a:spcPts val="0"/>
              </a:spcBef>
            </a:pPr>
            <a:r>
              <a:rPr lang="ar-KW" sz="2100" b="1" dirty="0"/>
              <a:t>الديناميكيات الجيوستراتيجية المعاصرة </a:t>
            </a:r>
            <a:r>
              <a:rPr lang="ar-EG" sz="2100" b="1" dirty="0"/>
              <a:t>لتنافس القوى العظمى: </a:t>
            </a:r>
            <a:r>
              <a:rPr lang="ar-KW" sz="2100" b="1" dirty="0"/>
              <a:t>العلاقات والاستراتيجيات (الفصل 3 أ و3 ب):</a:t>
            </a:r>
          </a:p>
          <a:p>
            <a:pPr algn="r" rtl="1">
              <a:lnSpc>
                <a:spcPct val="120000"/>
              </a:lnSpc>
              <a:spcBef>
                <a:spcPts val="0"/>
              </a:spcBef>
            </a:pPr>
            <a:r>
              <a:rPr lang="ar-KW" sz="2000" dirty="0"/>
              <a:t>الولايات المتحدة الأمريكية</a:t>
            </a:r>
          </a:p>
          <a:p>
            <a:pPr algn="r" rtl="1">
              <a:lnSpc>
                <a:spcPct val="120000"/>
              </a:lnSpc>
              <a:spcBef>
                <a:spcPts val="0"/>
              </a:spcBef>
            </a:pPr>
            <a:r>
              <a:rPr lang="ar-KW" sz="2000" dirty="0"/>
              <a:t>الصين</a:t>
            </a:r>
          </a:p>
          <a:p>
            <a:pPr algn="r" rtl="1">
              <a:lnSpc>
                <a:spcPct val="120000"/>
              </a:lnSpc>
              <a:spcBef>
                <a:spcPts val="0"/>
              </a:spcBef>
            </a:pPr>
            <a:r>
              <a:rPr lang="ar-KW" sz="2000" dirty="0"/>
              <a:t>روسيا</a:t>
            </a:r>
            <a:endParaRPr lang="ar-EG" sz="2000" dirty="0"/>
          </a:p>
          <a:p>
            <a:pPr algn="r" rtl="1">
              <a:lnSpc>
                <a:spcPct val="120000"/>
              </a:lnSpc>
              <a:spcBef>
                <a:spcPts val="0"/>
              </a:spcBef>
            </a:pPr>
            <a:r>
              <a:rPr lang="ar-KW" sz="2000" b="1" dirty="0"/>
              <a:t>الطريق </a:t>
            </a:r>
            <a:r>
              <a:rPr lang="ar-EG" sz="2000" b="1" dirty="0"/>
              <a:t>قُدمًا </a:t>
            </a:r>
            <a:r>
              <a:rPr lang="ar-KW" sz="2000" b="1" dirty="0"/>
              <a:t>في </a:t>
            </a:r>
            <a:r>
              <a:rPr lang="ar-EG" sz="2000" b="1" dirty="0"/>
              <a:t>تنافس القوى العظمى </a:t>
            </a:r>
            <a:r>
              <a:rPr lang="ar-KW" sz="2000" b="1" dirty="0"/>
              <a:t>وإدارة بايدن</a:t>
            </a:r>
          </a:p>
          <a:p>
            <a:pPr marL="0" indent="0" algn="r" rtl="1">
              <a:lnSpc>
                <a:spcPct val="120000"/>
              </a:lnSpc>
              <a:spcBef>
                <a:spcPts val="0"/>
              </a:spcBef>
              <a:buNone/>
            </a:pPr>
            <a:endParaRPr lang="en-US" sz="2000" dirty="0"/>
          </a:p>
        </p:txBody>
      </p:sp>
      <p:grpSp>
        <p:nvGrpSpPr>
          <p:cNvPr id="4" name="Group 3"/>
          <p:cNvGrpSpPr/>
          <p:nvPr/>
        </p:nvGrpSpPr>
        <p:grpSpPr>
          <a:xfrm>
            <a:off x="9851296" y="1908956"/>
            <a:ext cx="2074141" cy="2781551"/>
            <a:chOff x="0" y="0"/>
            <a:chExt cx="2508250" cy="3562350"/>
          </a:xfrm>
          <a:effectLst>
            <a:glow rad="127000">
              <a:schemeClr val="bg2">
                <a:lumMod val="75000"/>
              </a:schemeClr>
            </a:glow>
          </a:effectLst>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508250" cy="3562350"/>
            </a:xfrm>
            <a:prstGeom prst="rect">
              <a:avLst/>
            </a:prstGeom>
            <a:noFill/>
            <a:ln>
              <a:noFill/>
            </a:ln>
          </p:spPr>
        </p:pic>
        <p:sp>
          <p:nvSpPr>
            <p:cNvPr id="6" name="Text Box 23"/>
            <p:cNvSpPr txBox="1"/>
            <p:nvPr/>
          </p:nvSpPr>
          <p:spPr>
            <a:xfrm>
              <a:off x="85725" y="514350"/>
              <a:ext cx="2352675" cy="44767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dirty="0">
                  <a:solidFill>
                    <a:srgbClr val="FFFF00"/>
                  </a:solidFill>
                  <a:effectLst/>
                  <a:latin typeface="Bauhaus 93" panose="04030905020B02020C02" pitchFamily="82" charset="0"/>
                  <a:ea typeface="Calibri" panose="020F0502020204030204" pitchFamily="34" charset="0"/>
                  <a:cs typeface="Times New Roman" panose="02020603050405020304" pitchFamily="18" charset="0"/>
                </a:rPr>
                <a:t>STRATEGIC ASSESSMENT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Into a New Era of Great Power Competition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4"/>
            <p:cNvSpPr txBox="1"/>
            <p:nvPr/>
          </p:nvSpPr>
          <p:spPr>
            <a:xfrm>
              <a:off x="304800" y="2628900"/>
              <a:ext cx="1952625" cy="609600"/>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0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Edited by Thomas F. Lynch III</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7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Institute for National Strategic Studies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7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National Defense University</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8" name="Rectangle 7">
            <a:extLst>
              <a:ext uri="{FF2B5EF4-FFF2-40B4-BE49-F238E27FC236}">
                <a16:creationId xmlns:a16="http://schemas.microsoft.com/office/drawing/2014/main" id="{7740795F-6CF9-DC44-9E0C-CAFB30901A94}"/>
              </a:ext>
            </a:extLst>
          </p:cNvPr>
          <p:cNvSpPr/>
          <p:nvPr/>
        </p:nvSpPr>
        <p:spPr>
          <a:xfrm>
            <a:off x="-12360" y="1262718"/>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sz="2000" b="1" cap="small" dirty="0"/>
              <a:t>تصور حقبة جديدة من </a:t>
            </a:r>
            <a:r>
              <a:rPr lang="ar-EG" sz="2000" b="1" cap="small" dirty="0"/>
              <a:t>تنافس</a:t>
            </a:r>
            <a:r>
              <a:rPr lang="ar-KW" sz="2000" b="1" cap="small" dirty="0"/>
              <a:t> القوى العظمى</a:t>
            </a:r>
            <a:endParaRPr lang="en-US" sz="2000" b="1" cap="small" dirty="0"/>
          </a:p>
        </p:txBody>
      </p:sp>
      <p:pic>
        <p:nvPicPr>
          <p:cNvPr id="10" name="Picture 9">
            <a:extLst>
              <a:ext uri="{FF2B5EF4-FFF2-40B4-BE49-F238E27FC236}">
                <a16:creationId xmlns:a16="http://schemas.microsoft.com/office/drawing/2014/main" id="{0759B6F9-2B95-D441-8B44-883E4B70C98E}"/>
              </a:ext>
            </a:extLst>
          </p:cNvPr>
          <p:cNvPicPr>
            <a:picLocks noChangeAspect="1"/>
          </p:cNvPicPr>
          <p:nvPr/>
        </p:nvPicPr>
        <p:blipFill>
          <a:blip r:embed="rId3"/>
          <a:stretch>
            <a:fillRect/>
          </a:stretch>
        </p:blipFill>
        <p:spPr>
          <a:xfrm>
            <a:off x="120434" y="182165"/>
            <a:ext cx="755866" cy="997743"/>
          </a:xfrm>
          <a:prstGeom prst="rect">
            <a:avLst/>
          </a:prstGeom>
        </p:spPr>
      </p:pic>
      <p:pic>
        <p:nvPicPr>
          <p:cNvPr id="11" name="Picture 10">
            <a:extLst>
              <a:ext uri="{FF2B5EF4-FFF2-40B4-BE49-F238E27FC236}">
                <a16:creationId xmlns:a16="http://schemas.microsoft.com/office/drawing/2014/main" id="{21C3B7CB-39EE-B643-A559-BC77B67653E5}"/>
              </a:ext>
            </a:extLst>
          </p:cNvPr>
          <p:cNvPicPr>
            <a:picLocks noChangeAspect="1"/>
          </p:cNvPicPr>
          <p:nvPr/>
        </p:nvPicPr>
        <p:blipFill>
          <a:blip r:embed="rId4"/>
          <a:stretch>
            <a:fillRect/>
          </a:stretch>
        </p:blipFill>
        <p:spPr>
          <a:xfrm>
            <a:off x="11245536" y="271463"/>
            <a:ext cx="692463" cy="997743"/>
          </a:xfrm>
          <a:prstGeom prst="rect">
            <a:avLst/>
          </a:prstGeom>
        </p:spPr>
      </p:pic>
      <p:sp>
        <p:nvSpPr>
          <p:cNvPr id="13" name="Rectangle 12">
            <a:extLst>
              <a:ext uri="{FF2B5EF4-FFF2-40B4-BE49-F238E27FC236}">
                <a16:creationId xmlns:a16="http://schemas.microsoft.com/office/drawing/2014/main" id="{2C94B8C5-B616-436F-89FB-EC2135236256}"/>
              </a:ext>
            </a:extLst>
          </p:cNvPr>
          <p:cNvSpPr/>
          <p:nvPr/>
        </p:nvSpPr>
        <p:spPr>
          <a:xfrm>
            <a:off x="8041095" y="5155186"/>
            <a:ext cx="4150905" cy="261610"/>
          </a:xfrm>
          <a:prstGeom prst="rect">
            <a:avLst/>
          </a:prstGeom>
          <a:solidFill>
            <a:srgbClr val="FBA305"/>
          </a:solidFill>
        </p:spPr>
        <p:txBody>
          <a:bodyPr wrap="square">
            <a:spAutoFit/>
          </a:bodyPr>
          <a:lstStyle/>
          <a:p>
            <a:pPr algn="ctr" rtl="1"/>
            <a:r>
              <a:rPr lang="ar-EG" sz="1100" b="1" cap="small" dirty="0"/>
              <a:t>1. </a:t>
            </a:r>
            <a:r>
              <a:rPr lang="ar-KW" sz="1100" b="1" cap="small" dirty="0"/>
              <a:t>تصور حقبة جديدة من </a:t>
            </a:r>
            <a:r>
              <a:rPr lang="ar-EG" sz="1100" b="1" cap="small" dirty="0"/>
              <a:t>تنافس</a:t>
            </a:r>
            <a:r>
              <a:rPr lang="ar-KW" sz="1100" b="1" cap="small" dirty="0"/>
              <a:t> القوى العظمى</a:t>
            </a:r>
            <a:r>
              <a:rPr lang="ar-EG" sz="1100" b="1" cap="small" dirty="0"/>
              <a:t> (1-4)</a:t>
            </a:r>
            <a:endParaRPr lang="en-US" sz="1100" b="1" cap="small" dirty="0"/>
          </a:p>
        </p:txBody>
      </p:sp>
      <p:sp>
        <p:nvSpPr>
          <p:cNvPr id="14" name="Rectangle 13">
            <a:extLst>
              <a:ext uri="{FF2B5EF4-FFF2-40B4-BE49-F238E27FC236}">
                <a16:creationId xmlns:a16="http://schemas.microsoft.com/office/drawing/2014/main" id="{5BB14D15-1090-47A5-9362-8198BEB27757}"/>
              </a:ext>
            </a:extLst>
          </p:cNvPr>
          <p:cNvSpPr/>
          <p:nvPr/>
        </p:nvSpPr>
        <p:spPr>
          <a:xfrm>
            <a:off x="8041095" y="5622322"/>
            <a:ext cx="4150905" cy="261610"/>
          </a:xfrm>
          <a:prstGeom prst="rect">
            <a:avLst/>
          </a:prstGeom>
          <a:solidFill>
            <a:schemeClr val="accent2">
              <a:lumMod val="20000"/>
              <a:lumOff val="80000"/>
            </a:schemeClr>
          </a:solidFill>
        </p:spPr>
        <p:txBody>
          <a:bodyPr wrap="square">
            <a:spAutoFit/>
          </a:bodyPr>
          <a:lstStyle/>
          <a:p>
            <a:pPr algn="ctr" rtl="1"/>
            <a:r>
              <a:rPr lang="ar-EG" sz="1100" b="1" dirty="0"/>
              <a:t>2. </a:t>
            </a:r>
            <a:r>
              <a:rPr lang="ar-KW" sz="1100" b="1" dirty="0"/>
              <a:t>القتال</a:t>
            </a:r>
            <a:r>
              <a:rPr lang="ar-EG" sz="1100" b="1" dirty="0"/>
              <a:t>،</a:t>
            </a:r>
            <a:r>
              <a:rPr lang="ar-KW" sz="1100" b="1" dirty="0"/>
              <a:t> والابتكار</a:t>
            </a:r>
            <a:r>
              <a:rPr lang="ar-EG" sz="1100" b="1" dirty="0"/>
              <a:t>،</a:t>
            </a:r>
            <a:r>
              <a:rPr lang="ar-KW" sz="1100" b="1" dirty="0"/>
              <a:t> والتكنولوجيا في عصر جديد من </a:t>
            </a:r>
            <a:r>
              <a:rPr lang="ar-EG" sz="1100" b="1" dirty="0"/>
              <a:t>تنافس</a:t>
            </a:r>
            <a:r>
              <a:rPr lang="ar-KW" sz="1100" b="1" dirty="0"/>
              <a:t> القوة </a:t>
            </a:r>
            <a:r>
              <a:rPr lang="ar-EG" sz="1100" b="1" dirty="0"/>
              <a:t>العظمى</a:t>
            </a:r>
            <a:r>
              <a:rPr lang="ar-KW" sz="1100" b="1" dirty="0"/>
              <a:t> (5-8)</a:t>
            </a:r>
            <a:endParaRPr lang="en-US" sz="1100" dirty="0"/>
          </a:p>
        </p:txBody>
      </p:sp>
      <p:sp>
        <p:nvSpPr>
          <p:cNvPr id="15" name="Rectangle 14">
            <a:extLst>
              <a:ext uri="{FF2B5EF4-FFF2-40B4-BE49-F238E27FC236}">
                <a16:creationId xmlns:a16="http://schemas.microsoft.com/office/drawing/2014/main" id="{FB60344E-D43C-4C50-A849-EB6211604684}"/>
              </a:ext>
            </a:extLst>
          </p:cNvPr>
          <p:cNvSpPr/>
          <p:nvPr/>
        </p:nvSpPr>
        <p:spPr>
          <a:xfrm>
            <a:off x="8041095" y="6109356"/>
            <a:ext cx="4150905" cy="261610"/>
          </a:xfrm>
          <a:prstGeom prst="rect">
            <a:avLst/>
          </a:prstGeom>
          <a:solidFill>
            <a:schemeClr val="accent2">
              <a:lumMod val="20000"/>
              <a:lumOff val="80000"/>
            </a:schemeClr>
          </a:solidFill>
        </p:spPr>
        <p:txBody>
          <a:bodyPr wrap="square">
            <a:spAutoFit/>
          </a:bodyPr>
          <a:lstStyle/>
          <a:p>
            <a:pPr algn="ctr" rtl="1"/>
            <a:r>
              <a:rPr lang="ar-EG" sz="1100" b="1" dirty="0"/>
              <a:t>3.</a:t>
            </a:r>
            <a:r>
              <a:rPr lang="ar-KW" sz="1100" b="1" dirty="0"/>
              <a:t> التفاعلات الجيوستراتيجية في عصر جديد من </a:t>
            </a:r>
            <a:r>
              <a:rPr lang="ar-EG" sz="1100" b="1" dirty="0"/>
              <a:t>تنافس</a:t>
            </a:r>
            <a:r>
              <a:rPr lang="ar-KW" sz="1100" b="1" dirty="0"/>
              <a:t> القوى </a:t>
            </a:r>
            <a:r>
              <a:rPr lang="ar-EG" sz="1100" b="1" dirty="0"/>
              <a:t>العظمى</a:t>
            </a:r>
            <a:r>
              <a:rPr lang="ar-KW" sz="1100" b="1" dirty="0"/>
              <a:t> (9-13)</a:t>
            </a:r>
            <a:endParaRPr lang="en-US" sz="1100" dirty="0"/>
          </a:p>
        </p:txBody>
      </p:sp>
      <p:sp>
        <p:nvSpPr>
          <p:cNvPr id="17" name="Rectangle 16">
            <a:extLst>
              <a:ext uri="{FF2B5EF4-FFF2-40B4-BE49-F238E27FC236}">
                <a16:creationId xmlns:a16="http://schemas.microsoft.com/office/drawing/2014/main" id="{C6EFDC0C-47AC-4360-BDAA-9A360467597C}"/>
              </a:ext>
            </a:extLst>
          </p:cNvPr>
          <p:cNvSpPr/>
          <p:nvPr/>
        </p:nvSpPr>
        <p:spPr>
          <a:xfrm>
            <a:off x="8041095" y="4850323"/>
            <a:ext cx="4150905" cy="261610"/>
          </a:xfrm>
          <a:prstGeom prst="rect">
            <a:avLst/>
          </a:prstGeom>
          <a:solidFill>
            <a:schemeClr val="accent2">
              <a:lumMod val="20000"/>
              <a:lumOff val="80000"/>
            </a:schemeClr>
          </a:solidFill>
        </p:spPr>
        <p:txBody>
          <a:bodyPr wrap="square">
            <a:spAutoFit/>
          </a:bodyPr>
          <a:lstStyle/>
          <a:p>
            <a:pPr algn="ctr"/>
            <a:r>
              <a:rPr lang="ar-EG" sz="1100" b="1" dirty="0">
                <a:latin typeface="Calibri" panose="020F0502020204030204" pitchFamily="34" charset="0"/>
                <a:ea typeface="Calibri" panose="020F0502020204030204" pitchFamily="34" charset="0"/>
                <a:cs typeface="Times New Roman" panose="02020603050405020304" pitchFamily="18" charset="0"/>
              </a:rPr>
              <a:t>مقدمة</a:t>
            </a:r>
            <a:endParaRPr lang="en-US" sz="1100" dirty="0"/>
          </a:p>
        </p:txBody>
      </p:sp>
      <p:sp>
        <p:nvSpPr>
          <p:cNvPr id="19" name="Curved Down Arrow 23">
            <a:extLst>
              <a:ext uri="{FF2B5EF4-FFF2-40B4-BE49-F238E27FC236}">
                <a16:creationId xmlns:a16="http://schemas.microsoft.com/office/drawing/2014/main" id="{26F9AFBB-E900-4D13-ACFF-F71DB0E045A8}"/>
              </a:ext>
            </a:extLst>
          </p:cNvPr>
          <p:cNvSpPr/>
          <p:nvPr/>
        </p:nvSpPr>
        <p:spPr>
          <a:xfrm rot="1438883" flipV="1">
            <a:off x="460755" y="4831300"/>
            <a:ext cx="3932442" cy="9093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15">
            <a:extLst>
              <a:ext uri="{FF2B5EF4-FFF2-40B4-BE49-F238E27FC236}">
                <a16:creationId xmlns:a16="http://schemas.microsoft.com/office/drawing/2014/main" id="{845B38D8-7854-4413-86A2-E8F73AC16B65}"/>
              </a:ext>
            </a:extLst>
          </p:cNvPr>
          <p:cNvSpPr/>
          <p:nvPr/>
        </p:nvSpPr>
        <p:spPr>
          <a:xfrm>
            <a:off x="8041095" y="6596390"/>
            <a:ext cx="4150905" cy="261610"/>
          </a:xfrm>
          <a:prstGeom prst="rect">
            <a:avLst/>
          </a:prstGeom>
          <a:solidFill>
            <a:srgbClr val="FBA305"/>
          </a:solidFill>
        </p:spPr>
        <p:txBody>
          <a:bodyPr wrap="square">
            <a:spAutoFit/>
          </a:bodyPr>
          <a:lstStyle/>
          <a:p>
            <a:pPr algn="ctr"/>
            <a:r>
              <a:rPr lang="ar-EG" sz="1100" b="1" dirty="0">
                <a:latin typeface="Calibri" panose="020F0502020204030204" pitchFamily="34" charset="0"/>
                <a:ea typeface="Calibri" panose="020F0502020204030204" pitchFamily="34" charset="0"/>
                <a:cs typeface="Times New Roman" panose="02020603050405020304" pitchFamily="18" charset="0"/>
              </a:rPr>
              <a:t>4</a:t>
            </a:r>
            <a:r>
              <a:rPr lang="ar-KW" sz="1100" b="1" dirty="0">
                <a:latin typeface="Calibri" panose="020F0502020204030204" pitchFamily="34" charset="0"/>
                <a:ea typeface="Calibri" panose="020F0502020204030204" pitchFamily="34" charset="0"/>
                <a:cs typeface="Times New Roman" panose="02020603050405020304" pitchFamily="18" charset="0"/>
              </a:rPr>
              <a:t>. التحضير للمنافسة (١٤-١٥)</a:t>
            </a:r>
            <a:endParaRPr lang="en-US" sz="1100" dirty="0"/>
          </a:p>
        </p:txBody>
      </p:sp>
      <p:pic>
        <p:nvPicPr>
          <p:cNvPr id="20" name="Picture 19" descr="The NESA Center (@TheNESACenter) | Twitter">
            <a:extLst>
              <a:ext uri="{FF2B5EF4-FFF2-40B4-BE49-F238E27FC236}">
                <a16:creationId xmlns:a16="http://schemas.microsoft.com/office/drawing/2014/main" id="{5CF007C1-A7C2-42EE-85D9-A85F2FA477F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9273" y="2363372"/>
            <a:ext cx="1825305" cy="1825305"/>
          </a:xfrm>
          <a:prstGeom prst="rect">
            <a:avLst/>
          </a:prstGeom>
          <a:noFill/>
          <a:effectLst>
            <a:glow rad="127000">
              <a:schemeClr val="tx1">
                <a:lumMod val="65000"/>
                <a:lumOff val="35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662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epia 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05853" cy="67393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United States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486" y="2460327"/>
            <a:ext cx="2364985" cy="236498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Russia silhouette outlin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1145965">
            <a:off x="3973127" y="1769245"/>
            <a:ext cx="3220659" cy="170627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Image result for china silhouet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163835">
            <a:off x="7670109" y="1225450"/>
            <a:ext cx="2319962" cy="157783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00977" y="79721"/>
            <a:ext cx="9517507" cy="1323439"/>
          </a:xfrm>
          <a:prstGeom prst="rect">
            <a:avLst/>
          </a:prstGeom>
          <a:noFill/>
          <a:ln w="50800" cmpd="thinThick">
            <a:solidFill>
              <a:schemeClr val="bg1"/>
            </a:solidFill>
          </a:ln>
        </p:spPr>
        <p:txBody>
          <a:bodyPr wrap="square" rtlCol="0">
            <a:spAutoFit/>
          </a:bodyPr>
          <a:lstStyle/>
          <a:p>
            <a:pPr algn="ctr" rtl="1"/>
            <a:r>
              <a:rPr lang="ar-EG" sz="8000" b="1" dirty="0">
                <a:solidFill>
                  <a:schemeClr val="bg1"/>
                </a:solidFill>
                <a:effectLst>
                  <a:outerShdw blurRad="38100" dist="38100" dir="2700000" algn="tl">
                    <a:srgbClr val="000000">
                      <a:alpha val="43137"/>
                    </a:srgbClr>
                  </a:outerShdw>
                </a:effectLst>
                <a:latin typeface="Algerian" panose="04020705040A02060702" pitchFamily="82" charset="0"/>
              </a:rPr>
              <a:t>أسئلة</a:t>
            </a:r>
            <a:endParaRPr lang="en-US" sz="8000" b="1" dirty="0">
              <a:solidFill>
                <a:schemeClr val="bg1"/>
              </a:solidFill>
              <a:effectLst>
                <a:outerShdw blurRad="38100" dist="38100" dir="2700000" algn="tl">
                  <a:srgbClr val="000000">
                    <a:alpha val="43137"/>
                  </a:srgbClr>
                </a:outerShdw>
              </a:effectLst>
              <a:latin typeface="Algerian" panose="04020705040A02060702" pitchFamily="82" charset="0"/>
            </a:endParaRPr>
          </a:p>
        </p:txBody>
      </p:sp>
      <p:pic>
        <p:nvPicPr>
          <p:cNvPr id="8" name="Picture 7">
            <a:extLst>
              <a:ext uri="{FF2B5EF4-FFF2-40B4-BE49-F238E27FC236}">
                <a16:creationId xmlns:a16="http://schemas.microsoft.com/office/drawing/2014/main" id="{0759B6F9-2B95-D441-8B44-883E4B70C98E}"/>
              </a:ext>
            </a:extLst>
          </p:cNvPr>
          <p:cNvPicPr>
            <a:picLocks noChangeAspect="1"/>
          </p:cNvPicPr>
          <p:nvPr/>
        </p:nvPicPr>
        <p:blipFill>
          <a:blip r:embed="rId6"/>
          <a:stretch>
            <a:fillRect/>
          </a:stretch>
        </p:blipFill>
        <p:spPr>
          <a:xfrm>
            <a:off x="134443" y="72791"/>
            <a:ext cx="1032091" cy="1362360"/>
          </a:xfrm>
          <a:prstGeom prst="rect">
            <a:avLst/>
          </a:prstGeom>
        </p:spPr>
      </p:pic>
      <p:pic>
        <p:nvPicPr>
          <p:cNvPr id="9" name="Picture 8">
            <a:extLst>
              <a:ext uri="{FF2B5EF4-FFF2-40B4-BE49-F238E27FC236}">
                <a16:creationId xmlns:a16="http://schemas.microsoft.com/office/drawing/2014/main" id="{21C3B7CB-39EE-B643-A559-BC77B67653E5}"/>
              </a:ext>
            </a:extLst>
          </p:cNvPr>
          <p:cNvPicPr>
            <a:picLocks noChangeAspect="1"/>
          </p:cNvPicPr>
          <p:nvPr/>
        </p:nvPicPr>
        <p:blipFill>
          <a:blip r:embed="rId7"/>
          <a:stretch>
            <a:fillRect/>
          </a:stretch>
        </p:blipFill>
        <p:spPr>
          <a:xfrm>
            <a:off x="11125103" y="143039"/>
            <a:ext cx="945518" cy="1362360"/>
          </a:xfrm>
          <a:prstGeom prst="rect">
            <a:avLst/>
          </a:prstGeom>
        </p:spPr>
      </p:pic>
      <p:grpSp>
        <p:nvGrpSpPr>
          <p:cNvPr id="6" name="Group 5">
            <a:extLst>
              <a:ext uri="{FF2B5EF4-FFF2-40B4-BE49-F238E27FC236}">
                <a16:creationId xmlns:a16="http://schemas.microsoft.com/office/drawing/2014/main" id="{24C1D1B5-0DA7-4F8A-9CF0-3822944062BE}"/>
              </a:ext>
            </a:extLst>
          </p:cNvPr>
          <p:cNvGrpSpPr/>
          <p:nvPr/>
        </p:nvGrpSpPr>
        <p:grpSpPr>
          <a:xfrm>
            <a:off x="9275328" y="2688911"/>
            <a:ext cx="2930525" cy="3930015"/>
            <a:chOff x="6234900" y="2782852"/>
            <a:chExt cx="2930525" cy="3930015"/>
          </a:xfrm>
          <a:effectLst>
            <a:glow rad="127000">
              <a:schemeClr val="bg2">
                <a:lumMod val="50000"/>
              </a:schemeClr>
            </a:glow>
          </a:effectLst>
        </p:grpSpPr>
        <p:pic>
          <p:nvPicPr>
            <p:cNvPr id="12" name="Picture 11"/>
            <p:cNvPicPr/>
            <p:nvPr/>
          </p:nvPicPr>
          <p:blipFill>
            <a:blip r:embed="rId8">
              <a:extLst>
                <a:ext uri="{28A0092B-C50C-407E-A947-70E740481C1C}">
                  <a14:useLocalDpi xmlns:a14="http://schemas.microsoft.com/office/drawing/2010/main" val="0"/>
                </a:ext>
              </a:extLst>
            </a:blip>
            <a:srcRect/>
            <a:stretch>
              <a:fillRect/>
            </a:stretch>
          </p:blipFill>
          <p:spPr bwMode="auto">
            <a:xfrm>
              <a:off x="6234900" y="2782852"/>
              <a:ext cx="2930525" cy="3930015"/>
            </a:xfrm>
            <a:prstGeom prst="rect">
              <a:avLst/>
            </a:prstGeom>
            <a:noFill/>
            <a:ln>
              <a:noFill/>
            </a:ln>
          </p:spPr>
        </p:pic>
        <p:sp>
          <p:nvSpPr>
            <p:cNvPr id="13" name="Text Box 23"/>
            <p:cNvSpPr txBox="1"/>
            <p:nvPr/>
          </p:nvSpPr>
          <p:spPr>
            <a:xfrm>
              <a:off x="6280638" y="3289229"/>
              <a:ext cx="2748280" cy="49339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0"/>
                </a:spcAft>
              </a:pPr>
              <a:r>
                <a:rPr lang="en-US" sz="1400" dirty="0">
                  <a:solidFill>
                    <a:srgbClr val="FFFF00"/>
                  </a:solidFill>
                  <a:effectLst/>
                  <a:latin typeface="Bauhaus 93" panose="04030905020B02020C02" pitchFamily="82" charset="0"/>
                  <a:ea typeface="Calibri" panose="020F0502020204030204" pitchFamily="34" charset="0"/>
                  <a:cs typeface="Times New Roman" panose="02020603050405020304" pitchFamily="18" charset="0"/>
                </a:rPr>
                <a:t>STRATEGIC ASSESSMENT 2020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Into a New Era of Great Power Competition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 Box 24"/>
            <p:cNvSpPr txBox="1"/>
            <p:nvPr/>
          </p:nvSpPr>
          <p:spPr>
            <a:xfrm>
              <a:off x="6559702" y="5717400"/>
              <a:ext cx="2280920" cy="672465"/>
            </a:xfrm>
            <a:prstGeom prst="rect">
              <a:avLst/>
            </a:prstGeom>
            <a:no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12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Edited by Thomas F. Lynch III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0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Institute for National Strategic Studies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National Defense University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2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TextBox 3"/>
          <p:cNvSpPr txBox="1"/>
          <p:nvPr/>
        </p:nvSpPr>
        <p:spPr>
          <a:xfrm>
            <a:off x="391850" y="4581808"/>
            <a:ext cx="8558675" cy="1815882"/>
          </a:xfrm>
          <a:prstGeom prst="rect">
            <a:avLst/>
          </a:prstGeom>
          <a:noFill/>
        </p:spPr>
        <p:txBody>
          <a:bodyPr wrap="square" rtlCol="0">
            <a:spAutoFit/>
          </a:bodyPr>
          <a:lstStyle/>
          <a:p>
            <a:pPr algn="r"/>
            <a:r>
              <a:rPr lang="ar-EG" sz="4000" b="1" dirty="0">
                <a:solidFill>
                  <a:schemeClr val="bg1"/>
                </a:solidFill>
                <a:effectLst>
                  <a:outerShdw blurRad="38100" dist="38100" dir="2700000" algn="tl">
                    <a:srgbClr val="000000">
                      <a:alpha val="43137"/>
                    </a:srgbClr>
                  </a:outerShdw>
                </a:effectLst>
                <a:latin typeface="Bernard MT Condensed" panose="02050806060905020404" pitchFamily="18" charset="0"/>
              </a:rPr>
              <a:t>التقييم الاستراتيجي 2020:</a:t>
            </a:r>
          </a:p>
          <a:p>
            <a:pPr algn="r"/>
            <a:r>
              <a:rPr lang="ar-EG" sz="4000" b="1" dirty="0">
                <a:solidFill>
                  <a:schemeClr val="bg1"/>
                </a:solidFill>
                <a:effectLst>
                  <a:outerShdw blurRad="38100" dist="38100" dir="2700000" algn="tl">
                    <a:srgbClr val="000000">
                      <a:alpha val="43137"/>
                    </a:srgbClr>
                  </a:outerShdw>
                </a:effectLst>
                <a:latin typeface="Bernard MT Condensed" panose="02050806060905020404" pitchFamily="18" charset="0"/>
              </a:rPr>
              <a:t>إلى عصر جديد من تنافس القوة العظمى</a:t>
            </a:r>
          </a:p>
          <a:p>
            <a:pPr algn="just" rtl="1"/>
            <a:r>
              <a:rPr lang="ar-EG" sz="1600" i="1" dirty="0">
                <a:solidFill>
                  <a:schemeClr val="bg1"/>
                </a:solidFill>
                <a:latin typeface="Bernard MT Condensed" panose="02050806060905020404" pitchFamily="18" charset="0"/>
              </a:rPr>
              <a:t>متاح على</a:t>
            </a:r>
            <a:r>
              <a:rPr lang="en-US" sz="1600" i="1" dirty="0">
                <a:solidFill>
                  <a:srgbClr val="FFFF00"/>
                </a:solidFill>
                <a:latin typeface="Bernard MT Condensed" panose="02050806060905020404" pitchFamily="18" charset="0"/>
              </a:rPr>
              <a:t>https://inss.ndu.edu/Media/News/Article/2418247/strategic-assessment-2020-into-a-new-era-of-great-power-competition/</a:t>
            </a:r>
          </a:p>
        </p:txBody>
      </p:sp>
      <p:pic>
        <p:nvPicPr>
          <p:cNvPr id="16" name="Picture 15" descr="The NESA Center (@TheNESACenter) | Twitter">
            <a:extLst>
              <a:ext uri="{FF2B5EF4-FFF2-40B4-BE49-F238E27FC236}">
                <a16:creationId xmlns:a16="http://schemas.microsoft.com/office/drawing/2014/main" id="{0E4D345C-2087-40B1-869C-11B77513EC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972703" y="2862355"/>
            <a:ext cx="1258095" cy="1258095"/>
          </a:xfrm>
          <a:prstGeom prst="rect">
            <a:avLst/>
          </a:prstGeom>
          <a:noFill/>
          <a:effectLst>
            <a:glow rad="127000">
              <a:schemeClr val="tx1">
                <a:lumMod val="65000"/>
                <a:lumOff val="35000"/>
              </a:schemeClr>
            </a:glow>
          </a:effectLst>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DD2FAFAD-2813-437C-97F5-34C3F9EE300B}"/>
              </a:ext>
            </a:extLst>
          </p:cNvPr>
          <p:cNvSpPr txBox="1"/>
          <p:nvPr/>
        </p:nvSpPr>
        <p:spPr>
          <a:xfrm>
            <a:off x="1398456" y="1950632"/>
            <a:ext cx="6593472" cy="830997"/>
          </a:xfrm>
          <a:prstGeom prst="rect">
            <a:avLst/>
          </a:prstGeom>
          <a:noFill/>
        </p:spPr>
        <p:txBody>
          <a:bodyPr wrap="none" rtlCol="0">
            <a:spAutoFit/>
          </a:bodyPr>
          <a:lstStyle/>
          <a:p>
            <a:pPr algn="ctr" rtl="1"/>
            <a:r>
              <a:rPr lang="ar-EG" sz="2400" b="1" dirty="0">
                <a:solidFill>
                  <a:schemeClr val="bg1"/>
                </a:solidFill>
                <a:effectLst>
                  <a:outerShdw blurRad="38100" dist="38100" dir="2700000" algn="tl">
                    <a:srgbClr val="000000">
                      <a:alpha val="43137"/>
                    </a:srgbClr>
                  </a:outerShdw>
                </a:effectLst>
                <a:latin typeface="Bernard MT Condensed" panose="02050806060905020404" pitchFamily="18" charset="0"/>
              </a:rPr>
              <a:t>مركز الشرق الأدنى وجنوب آسيا- ندوة كبار التنفيذيين (01-22)</a:t>
            </a:r>
            <a:endParaRPr lang="en-US" sz="2400" b="1" dirty="0">
              <a:solidFill>
                <a:schemeClr val="bg1"/>
              </a:solidFill>
              <a:effectLst>
                <a:outerShdw blurRad="38100" dist="38100" dir="2700000" algn="tl">
                  <a:srgbClr val="000000">
                    <a:alpha val="43137"/>
                  </a:srgbClr>
                </a:outerShdw>
              </a:effectLst>
              <a:latin typeface="Bernard MT Condensed" panose="02050806060905020404" pitchFamily="18" charset="0"/>
            </a:endParaRPr>
          </a:p>
          <a:p>
            <a:pPr algn="ctr" rtl="1"/>
            <a:r>
              <a:rPr lang="ar-EG" sz="2400" b="1" dirty="0">
                <a:solidFill>
                  <a:schemeClr val="bg1"/>
                </a:solidFill>
                <a:effectLst>
                  <a:outerShdw blurRad="38100" dist="38100" dir="2700000" algn="tl">
                    <a:srgbClr val="000000">
                      <a:alpha val="43137"/>
                    </a:srgbClr>
                  </a:outerShdw>
                </a:effectLst>
                <a:latin typeface="Bernard MT Condensed" panose="02050806060905020404" pitchFamily="18" charset="0"/>
              </a:rPr>
              <a:t>15 مارس 2021</a:t>
            </a:r>
            <a:endParaRPr lang="en-US" sz="2400" b="1" dirty="0">
              <a:solidFill>
                <a:schemeClr val="bg1"/>
              </a:solidFill>
              <a:effectLst>
                <a:outerShdw blurRad="38100" dist="38100" dir="2700000" algn="tl">
                  <a:srgbClr val="000000">
                    <a:alpha val="43137"/>
                  </a:srgbClr>
                </a:outerShdw>
              </a:effectLst>
              <a:latin typeface="Bernard MT Condensed" panose="02050806060905020404" pitchFamily="18" charset="0"/>
            </a:endParaRPr>
          </a:p>
        </p:txBody>
      </p:sp>
    </p:spTree>
    <p:extLst>
      <p:ext uri="{BB962C8B-B14F-4D97-AF65-F5344CB8AC3E}">
        <p14:creationId xmlns:p14="http://schemas.microsoft.com/office/powerpoint/2010/main" val="3184011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936" y="1492899"/>
            <a:ext cx="10515600" cy="4228220"/>
          </a:xfrm>
        </p:spPr>
        <p:txBody>
          <a:bodyPr>
            <a:noAutofit/>
          </a:bodyPr>
          <a:lstStyle/>
          <a:p>
            <a:pPr algn="ctr" rtl="1"/>
            <a:r>
              <a:rPr lang="ar-KW" sz="16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شرائح </a:t>
            </a:r>
            <a:br>
              <a:rPr lang="ar-EG" sz="16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br>
            <a:r>
              <a:rPr lang="ar-KW" sz="16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rPr>
              <a:t>احتياطية</a:t>
            </a:r>
            <a:endParaRPr lang="en-US" sz="16600" b="1" dirty="0">
              <a:effectLst>
                <a:outerShdw blurRad="38100" dist="38100" dir="2700000" algn="tl">
                  <a:srgbClr val="000000">
                    <a:alpha val="43137"/>
                  </a:srgbClr>
                </a:outerShdw>
              </a:effectLst>
              <a:latin typeface="Sakkal Majalla" panose="02000000000000000000" pitchFamily="2" charset="-78"/>
              <a:cs typeface="Sakkal Majalla" panose="02000000000000000000" pitchFamily="2" charset="-78"/>
            </a:endParaRPr>
          </a:p>
        </p:txBody>
      </p:sp>
      <p:pic>
        <p:nvPicPr>
          <p:cNvPr id="4" name="Picture 3">
            <a:extLst>
              <a:ext uri="{FF2B5EF4-FFF2-40B4-BE49-F238E27FC236}">
                <a16:creationId xmlns:a16="http://schemas.microsoft.com/office/drawing/2014/main" id="{B1D2AA63-9FE7-E848-AB99-DF9C8A47B8C4}"/>
              </a:ext>
            </a:extLst>
          </p:cNvPr>
          <p:cNvPicPr>
            <a:picLocks noChangeAspect="1"/>
          </p:cNvPicPr>
          <p:nvPr/>
        </p:nvPicPr>
        <p:blipFill>
          <a:blip r:embed="rId2"/>
          <a:stretch>
            <a:fillRect/>
          </a:stretch>
        </p:blipFill>
        <p:spPr>
          <a:xfrm>
            <a:off x="120434" y="182165"/>
            <a:ext cx="755866" cy="997743"/>
          </a:xfrm>
          <a:prstGeom prst="rect">
            <a:avLst/>
          </a:prstGeom>
        </p:spPr>
      </p:pic>
      <p:pic>
        <p:nvPicPr>
          <p:cNvPr id="5" name="Picture 4">
            <a:extLst>
              <a:ext uri="{FF2B5EF4-FFF2-40B4-BE49-F238E27FC236}">
                <a16:creationId xmlns:a16="http://schemas.microsoft.com/office/drawing/2014/main" id="{982F8B6B-4B76-C847-9B29-E6BC21466603}"/>
              </a:ext>
            </a:extLst>
          </p:cNvPr>
          <p:cNvPicPr>
            <a:picLocks noChangeAspect="1"/>
          </p:cNvPicPr>
          <p:nvPr/>
        </p:nvPicPr>
        <p:blipFill>
          <a:blip r:embed="rId3"/>
          <a:stretch>
            <a:fillRect/>
          </a:stretch>
        </p:blipFill>
        <p:spPr>
          <a:xfrm>
            <a:off x="11245536" y="271463"/>
            <a:ext cx="692463" cy="997743"/>
          </a:xfrm>
          <a:prstGeom prst="rect">
            <a:avLst/>
          </a:prstGeom>
        </p:spPr>
      </p:pic>
    </p:spTree>
    <p:extLst>
      <p:ext uri="{BB962C8B-B14F-4D97-AF65-F5344CB8AC3E}">
        <p14:creationId xmlns:p14="http://schemas.microsoft.com/office/powerpoint/2010/main" val="552223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3626-3B59-CA4B-AB67-5D49264F7325}"/>
              </a:ext>
            </a:extLst>
          </p:cNvPr>
          <p:cNvSpPr>
            <a:spLocks noGrp="1"/>
          </p:cNvSpPr>
          <p:nvPr>
            <p:ph type="title"/>
          </p:nvPr>
        </p:nvSpPr>
        <p:spPr>
          <a:xfrm>
            <a:off x="803118" y="25597"/>
            <a:ext cx="10515600" cy="1325563"/>
          </a:xfrm>
        </p:spPr>
        <p:txBody>
          <a:bodyPr/>
          <a:lstStyle/>
          <a:p>
            <a:pPr algn="ctr" rtl="1"/>
            <a:r>
              <a:rPr lang="ar-KW" b="1" dirty="0">
                <a:effectLst>
                  <a:outerShdw blurRad="38100" dist="38100" dir="2700000" algn="tl">
                    <a:srgbClr val="000000">
                      <a:alpha val="43137"/>
                    </a:srgbClr>
                  </a:outerShdw>
                </a:effectLst>
              </a:rPr>
              <a:t>سياق </a:t>
            </a:r>
            <a:r>
              <a:rPr lang="ar-EG" b="1" dirty="0">
                <a:effectLst>
                  <a:outerShdw blurRad="38100" dist="38100" dir="2700000" algn="tl">
                    <a:srgbClr val="000000">
                      <a:alpha val="43137"/>
                    </a:srgbClr>
                  </a:outerShdw>
                </a:effectLst>
              </a:rPr>
              <a:t>تنافس القوى العظمى: </a:t>
            </a:r>
            <a:r>
              <a:rPr lang="ar-KW" b="1" dirty="0">
                <a:effectLst>
                  <a:outerShdw blurRad="38100" dist="38100" dir="2700000" algn="tl">
                    <a:srgbClr val="000000">
                      <a:alpha val="43137"/>
                    </a:srgbClr>
                  </a:outerShdw>
                </a:effectLst>
              </a:rPr>
              <a:t>مفاهيم لفهم العصر الجديد </a:t>
            </a:r>
            <a:r>
              <a:rPr lang="ar-EG" b="1" dirty="0">
                <a:effectLst>
                  <a:outerShdw blurRad="38100" dist="38100" dir="2700000" algn="tl">
                    <a:srgbClr val="000000">
                      <a:alpha val="43137"/>
                    </a:srgbClr>
                  </a:outerShdw>
                </a:effectLst>
              </a:rPr>
              <a:t>لتنافس </a:t>
            </a:r>
            <a:r>
              <a:rPr lang="ar-KW" b="1" dirty="0">
                <a:effectLst>
                  <a:outerShdw blurRad="38100" dist="38100" dir="2700000" algn="tl">
                    <a:srgbClr val="000000">
                      <a:alpha val="43137"/>
                    </a:srgbClr>
                  </a:outerShdw>
                </a:effectLst>
              </a:rPr>
              <a:t>القوى العظمى (1)</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C1EC792-8031-4D4E-86AD-0EEF966A4C9A}"/>
              </a:ext>
            </a:extLst>
          </p:cNvPr>
          <p:cNvSpPr>
            <a:spLocks noGrp="1"/>
          </p:cNvSpPr>
          <p:nvPr>
            <p:ph idx="1"/>
          </p:nvPr>
        </p:nvSpPr>
        <p:spPr>
          <a:xfrm>
            <a:off x="209277" y="1353759"/>
            <a:ext cx="11862288" cy="4478553"/>
          </a:xfrm>
        </p:spPr>
        <p:txBody>
          <a:bodyPr>
            <a:normAutofit/>
          </a:bodyPr>
          <a:lstStyle/>
          <a:p>
            <a:pPr algn="just" rtl="1">
              <a:spcBef>
                <a:spcPts val="600"/>
              </a:spcBef>
            </a:pPr>
            <a:r>
              <a:rPr lang="ar-EG" sz="3200" dirty="0"/>
              <a:t>يعاود تنافس القوى العظمى</a:t>
            </a:r>
            <a:r>
              <a:rPr lang="en-US" sz="3200" dirty="0"/>
              <a:t> </a:t>
            </a:r>
            <a:r>
              <a:rPr lang="ar-EG" sz="3200" dirty="0"/>
              <a:t>الظهور مع تحول روسيا والصين إلى </a:t>
            </a:r>
            <a:r>
              <a:rPr lang="ar-EG" sz="3200" dirty="0">
                <a:solidFill>
                  <a:schemeClr val="accent1"/>
                </a:solidFill>
              </a:rPr>
              <a:t>دولتين متنافستين </a:t>
            </a:r>
            <a:r>
              <a:rPr lang="ar-EG" sz="3200" dirty="0"/>
              <a:t>- تتحديان عقدين من </a:t>
            </a:r>
            <a:r>
              <a:rPr lang="ar-EG" sz="3200" dirty="0">
                <a:solidFill>
                  <a:schemeClr val="accent1"/>
                </a:solidFill>
              </a:rPr>
              <a:t>صعود القوة</a:t>
            </a:r>
            <a:r>
              <a:rPr lang="ar-EG" sz="3200" dirty="0"/>
              <a:t> والنفوذ والمصالح </a:t>
            </a:r>
            <a:r>
              <a:rPr lang="ar-EG" sz="3200" dirty="0">
                <a:solidFill>
                  <a:schemeClr val="accent1"/>
                </a:solidFill>
              </a:rPr>
              <a:t>الأمريكية</a:t>
            </a:r>
            <a:r>
              <a:rPr lang="ar-EG" sz="3200" dirty="0"/>
              <a:t>.</a:t>
            </a:r>
          </a:p>
          <a:p>
            <a:pPr marL="0" indent="0">
              <a:buNone/>
            </a:pPr>
            <a:endParaRPr lang="en-US" sz="3200" dirty="0"/>
          </a:p>
        </p:txBody>
      </p:sp>
      <p:sp>
        <p:nvSpPr>
          <p:cNvPr id="4" name="Rectangle 3">
            <a:extLst>
              <a:ext uri="{FF2B5EF4-FFF2-40B4-BE49-F238E27FC236}">
                <a16:creationId xmlns:a16="http://schemas.microsoft.com/office/drawing/2014/main" id="{7740795F-6CF9-DC44-9E0C-CAFB30901A94}"/>
              </a:ext>
            </a:extLst>
          </p:cNvPr>
          <p:cNvSpPr/>
          <p:nvPr/>
        </p:nvSpPr>
        <p:spPr>
          <a:xfrm>
            <a:off x="-12360" y="6337890"/>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b="1" dirty="0"/>
              <a:t>تصور حقبة جديدة من </a:t>
            </a:r>
            <a:r>
              <a:rPr lang="ar-EG" b="1" dirty="0"/>
              <a:t>تنافس</a:t>
            </a:r>
            <a:r>
              <a:rPr lang="ar-KW" b="1" dirty="0"/>
              <a:t> القوى العظمى</a:t>
            </a:r>
            <a:endParaRPr lang="en-US" b="1" dirty="0"/>
          </a:p>
        </p:txBody>
      </p:sp>
      <p:pic>
        <p:nvPicPr>
          <p:cNvPr id="5" name="Picture 4">
            <a:extLst>
              <a:ext uri="{FF2B5EF4-FFF2-40B4-BE49-F238E27FC236}">
                <a16:creationId xmlns:a16="http://schemas.microsoft.com/office/drawing/2014/main" id="{0759B6F9-2B95-D441-8B44-883E4B70C98E}"/>
              </a:ext>
            </a:extLst>
          </p:cNvPr>
          <p:cNvPicPr>
            <a:picLocks noChangeAspect="1"/>
          </p:cNvPicPr>
          <p:nvPr/>
        </p:nvPicPr>
        <p:blipFill>
          <a:blip r:embed="rId3"/>
          <a:stretch>
            <a:fillRect/>
          </a:stretch>
        </p:blipFill>
        <p:spPr>
          <a:xfrm>
            <a:off x="120434" y="182165"/>
            <a:ext cx="755866" cy="997743"/>
          </a:xfrm>
          <a:prstGeom prst="rect">
            <a:avLst/>
          </a:prstGeom>
        </p:spPr>
      </p:pic>
      <p:pic>
        <p:nvPicPr>
          <p:cNvPr id="6" name="Picture 5">
            <a:extLst>
              <a:ext uri="{FF2B5EF4-FFF2-40B4-BE49-F238E27FC236}">
                <a16:creationId xmlns:a16="http://schemas.microsoft.com/office/drawing/2014/main" id="{21C3B7CB-39EE-B643-A559-BC77B67653E5}"/>
              </a:ext>
            </a:extLst>
          </p:cNvPr>
          <p:cNvPicPr>
            <a:picLocks noChangeAspect="1"/>
          </p:cNvPicPr>
          <p:nvPr/>
        </p:nvPicPr>
        <p:blipFill>
          <a:blip r:embed="rId4"/>
          <a:stretch>
            <a:fillRect/>
          </a:stretch>
        </p:blipFill>
        <p:spPr>
          <a:xfrm>
            <a:off x="11245536" y="271463"/>
            <a:ext cx="692463" cy="997743"/>
          </a:xfrm>
          <a:prstGeom prst="rect">
            <a:avLst/>
          </a:prstGeom>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87212" y="2758886"/>
            <a:ext cx="1640465" cy="2202609"/>
          </a:xfrm>
          <a:prstGeom prst="rect">
            <a:avLst/>
          </a:prstGeom>
          <a:scene3d>
            <a:camera prst="orthographicFront">
              <a:rot lat="0" lon="0" rev="0"/>
            </a:camera>
            <a:lightRig rig="threePt" dir="t"/>
          </a:scene3d>
        </p:spPr>
      </p:pic>
      <p:pic>
        <p:nvPicPr>
          <p:cNvPr id="1026" name="Picture 2" descr="National Security Strategy (NSS) - AcqNot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0382" y="3048409"/>
            <a:ext cx="2455618" cy="3289481"/>
          </a:xfrm>
          <a:prstGeom prst="rect">
            <a:avLst/>
          </a:prstGeom>
          <a:noFill/>
          <a:ln>
            <a:solidFill>
              <a:schemeClr val="tx1"/>
            </a:solidFill>
          </a:ln>
          <a:effectLst>
            <a:glow rad="1524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38958" y="4271702"/>
            <a:ext cx="1571978" cy="2134603"/>
          </a:xfrm>
          <a:prstGeom prst="rect">
            <a:avLst/>
          </a:prstGeom>
        </p:spPr>
      </p:pic>
      <p:pic>
        <p:nvPicPr>
          <p:cNvPr id="11" name="Picture 2" descr="The White House Publishes 24-Page Interim National Security Strategic  Guidance: 19 Countries Listed; Cuba And Venezuela Not Included — U.S. -  Cuba Trade and Economic Council, Inc.">
            <a:extLst>
              <a:ext uri="{FF2B5EF4-FFF2-40B4-BE49-F238E27FC236}">
                <a16:creationId xmlns:a16="http://schemas.microsoft.com/office/drawing/2014/main" id="{CB24B01A-CEE3-4CEE-95CC-053973AE082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200779" y="2991704"/>
            <a:ext cx="2217018" cy="2299313"/>
          </a:xfrm>
          <a:prstGeom prst="rect">
            <a:avLst/>
          </a:prstGeom>
          <a:noFill/>
          <a:effectLst>
            <a:glow rad="127000">
              <a:schemeClr val="accent5">
                <a:lumMod val="50000"/>
              </a:schemeClr>
            </a:glo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0B59AB-1996-4B5A-9527-250E05542AD8}"/>
              </a:ext>
            </a:extLst>
          </p:cNvPr>
          <p:cNvSpPr txBox="1"/>
          <p:nvPr/>
        </p:nvSpPr>
        <p:spPr>
          <a:xfrm>
            <a:off x="9451617" y="5339004"/>
            <a:ext cx="1715341" cy="461665"/>
          </a:xfrm>
          <a:prstGeom prst="rect">
            <a:avLst/>
          </a:prstGeom>
          <a:noFill/>
        </p:spPr>
        <p:txBody>
          <a:bodyPr wrap="none" rtlCol="0">
            <a:spAutoFit/>
          </a:bodyPr>
          <a:lstStyle/>
          <a:p>
            <a:r>
              <a:rPr lang="en-US" sz="2400" b="1" cap="small" dirty="0">
                <a:solidFill>
                  <a:schemeClr val="accent1">
                    <a:lumMod val="50000"/>
                  </a:schemeClr>
                </a:solidFill>
                <a:effectLst>
                  <a:outerShdw blurRad="38100" dist="38100" dir="2700000" algn="tl">
                    <a:srgbClr val="000000">
                      <a:alpha val="43137"/>
                    </a:srgbClr>
                  </a:outerShdw>
                </a:effectLst>
              </a:rPr>
              <a:t>March 2021</a:t>
            </a:r>
          </a:p>
        </p:txBody>
      </p:sp>
      <p:sp>
        <p:nvSpPr>
          <p:cNvPr id="14" name="Text Box 1"/>
          <p:cNvSpPr txBox="1"/>
          <p:nvPr/>
        </p:nvSpPr>
        <p:spPr>
          <a:xfrm>
            <a:off x="217716" y="2859515"/>
            <a:ext cx="3274140" cy="3537101"/>
          </a:xfrm>
          <a:prstGeom prst="rect">
            <a:avLst/>
          </a:prstGeom>
          <a:solidFill>
            <a:sysClr val="window" lastClr="FFFFFF"/>
          </a:solidFill>
          <a:ln w="6350">
            <a:solidFill>
              <a:prstClr val="black"/>
            </a:solidFill>
          </a:ln>
          <a:effectLst>
            <a:glow rad="127000">
              <a:sysClr val="windowText" lastClr="000000"/>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endParaRPr lang="en-US" sz="700" dirty="0">
              <a:effectLst/>
              <a:latin typeface="Calibri" panose="020F0502020204030204" pitchFamily="34" charset="0"/>
              <a:ea typeface="Arial Unicode MS" panose="020B0604020202020204" pitchFamily="34" charset="-128"/>
            </a:endParaRPr>
          </a:p>
          <a:p>
            <a:pPr marL="0" marR="0">
              <a:spcBef>
                <a:spcPts val="0"/>
              </a:spcBef>
              <a:spcAft>
                <a:spcPts val="0"/>
              </a:spcAft>
            </a:pPr>
            <a:endParaRPr lang="en-US" sz="1600" dirty="0">
              <a:effectLst/>
              <a:latin typeface="Times New Roman" panose="02020603050405020304" pitchFamily="18" charset="0"/>
              <a:ea typeface="Arial Unicode MS" panose="020B0604020202020204" pitchFamily="34" charset="-128"/>
            </a:endParaRPr>
          </a:p>
        </p:txBody>
      </p:sp>
      <p:sp>
        <p:nvSpPr>
          <p:cNvPr id="8" name="Arrow: Right 7">
            <a:extLst>
              <a:ext uri="{FF2B5EF4-FFF2-40B4-BE49-F238E27FC236}">
                <a16:creationId xmlns:a16="http://schemas.microsoft.com/office/drawing/2014/main" id="{7CF46BDD-2B90-4DE6-B058-3D2910FB39A5}"/>
              </a:ext>
            </a:extLst>
          </p:cNvPr>
          <p:cNvSpPr/>
          <p:nvPr/>
        </p:nvSpPr>
        <p:spPr>
          <a:xfrm>
            <a:off x="8309444" y="2713908"/>
            <a:ext cx="692827" cy="3513290"/>
          </a:xfrm>
          <a:prstGeom prst="rightArrow">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DCD17A7-7343-490D-B78D-7F0BB9D6F404}"/>
              </a:ext>
            </a:extLst>
          </p:cNvPr>
          <p:cNvPicPr>
            <a:picLocks noChangeAspect="1"/>
          </p:cNvPicPr>
          <p:nvPr/>
        </p:nvPicPr>
        <p:blipFill>
          <a:blip r:embed="rId9"/>
          <a:stretch>
            <a:fillRect/>
          </a:stretch>
        </p:blipFill>
        <p:spPr>
          <a:xfrm>
            <a:off x="217717" y="2859515"/>
            <a:ext cx="3274140" cy="3546790"/>
          </a:xfrm>
          <a:prstGeom prst="rect">
            <a:avLst/>
          </a:prstGeom>
        </p:spPr>
      </p:pic>
    </p:spTree>
    <p:extLst>
      <p:ext uri="{BB962C8B-B14F-4D97-AF65-F5344CB8AC3E}">
        <p14:creationId xmlns:p14="http://schemas.microsoft.com/office/powerpoint/2010/main" val="1116347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3626-3B59-CA4B-AB67-5D49264F7325}"/>
              </a:ext>
            </a:extLst>
          </p:cNvPr>
          <p:cNvSpPr>
            <a:spLocks noGrp="1"/>
          </p:cNvSpPr>
          <p:nvPr>
            <p:ph type="title"/>
          </p:nvPr>
        </p:nvSpPr>
        <p:spPr>
          <a:xfrm>
            <a:off x="803118" y="25597"/>
            <a:ext cx="10515600" cy="1325563"/>
          </a:xfrm>
        </p:spPr>
        <p:txBody>
          <a:bodyPr/>
          <a:lstStyle/>
          <a:p>
            <a:pPr algn="ctr" rtl="1"/>
            <a:r>
              <a:rPr lang="ar-KW" b="1" dirty="0">
                <a:effectLst>
                  <a:outerShdw blurRad="38100" dist="38100" dir="2700000" algn="tl">
                    <a:srgbClr val="000000">
                      <a:alpha val="43137"/>
                    </a:srgbClr>
                  </a:outerShdw>
                </a:effectLst>
              </a:rPr>
              <a:t>سياق </a:t>
            </a:r>
            <a:r>
              <a:rPr lang="ar-EG" b="1" dirty="0">
                <a:effectLst>
                  <a:outerShdw blurRad="38100" dist="38100" dir="2700000" algn="tl">
                    <a:srgbClr val="000000">
                      <a:alpha val="43137"/>
                    </a:srgbClr>
                  </a:outerShdw>
                </a:effectLst>
              </a:rPr>
              <a:t>تنافس القوى العظمى: </a:t>
            </a:r>
            <a:r>
              <a:rPr lang="ar-KW" b="1" dirty="0">
                <a:effectLst>
                  <a:outerShdw blurRad="38100" dist="38100" dir="2700000" algn="tl">
                    <a:srgbClr val="000000">
                      <a:alpha val="43137"/>
                    </a:srgbClr>
                  </a:outerShdw>
                </a:effectLst>
              </a:rPr>
              <a:t>مفاهيم لفهم العصر الجديد </a:t>
            </a:r>
            <a:r>
              <a:rPr lang="ar-EG" b="1" dirty="0">
                <a:effectLst>
                  <a:outerShdw blurRad="38100" dist="38100" dir="2700000" algn="tl">
                    <a:srgbClr val="000000">
                      <a:alpha val="43137"/>
                    </a:srgbClr>
                  </a:outerShdw>
                </a:effectLst>
              </a:rPr>
              <a:t>لتنافس </a:t>
            </a:r>
            <a:r>
              <a:rPr lang="ar-KW" b="1" dirty="0">
                <a:effectLst>
                  <a:outerShdw blurRad="38100" dist="38100" dir="2700000" algn="tl">
                    <a:srgbClr val="000000">
                      <a:alpha val="43137"/>
                    </a:srgbClr>
                  </a:outerShdw>
                </a:effectLst>
              </a:rPr>
              <a:t>القوى العظمى (</a:t>
            </a:r>
            <a:r>
              <a:rPr lang="en-US" b="1" dirty="0">
                <a:effectLst>
                  <a:outerShdw blurRad="38100" dist="38100" dir="2700000" algn="tl">
                    <a:srgbClr val="000000">
                      <a:alpha val="43137"/>
                    </a:srgbClr>
                  </a:outerShdw>
                </a:effectLst>
              </a:rPr>
              <a:t>2</a:t>
            </a:r>
            <a:r>
              <a:rPr lang="ar-KW" b="1" dirty="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C1EC792-8031-4D4E-86AD-0EEF966A4C9A}"/>
              </a:ext>
            </a:extLst>
          </p:cNvPr>
          <p:cNvSpPr>
            <a:spLocks noGrp="1"/>
          </p:cNvSpPr>
          <p:nvPr>
            <p:ph idx="1"/>
          </p:nvPr>
        </p:nvSpPr>
        <p:spPr>
          <a:xfrm>
            <a:off x="329712" y="1425774"/>
            <a:ext cx="11862288" cy="4740864"/>
          </a:xfrm>
        </p:spPr>
        <p:txBody>
          <a:bodyPr>
            <a:normAutofit fontScale="92500" lnSpcReduction="10000"/>
          </a:bodyPr>
          <a:lstStyle/>
          <a:p>
            <a:pPr algn="just" rtl="1">
              <a:lnSpc>
                <a:spcPct val="110000"/>
              </a:lnSpc>
              <a:spcBef>
                <a:spcPts val="0"/>
              </a:spcBef>
              <a:buClr>
                <a:schemeClr val="tx1"/>
              </a:buClr>
              <a:buFont typeface="Wingdings" panose="05000000000000000000" pitchFamily="2" charset="2"/>
              <a:buChar char="Ø"/>
            </a:pPr>
            <a:r>
              <a:rPr lang="ar-EG" sz="3200" b="1" dirty="0">
                <a:solidFill>
                  <a:srgbClr val="0070C0"/>
                </a:solidFill>
              </a:rPr>
              <a:t>التنافس</a:t>
            </a:r>
            <a:r>
              <a:rPr lang="ar-KW" sz="3200" b="1" dirty="0">
                <a:solidFill>
                  <a:srgbClr val="0070C0"/>
                </a:solidFill>
              </a:rPr>
              <a:t> </a:t>
            </a:r>
            <a:r>
              <a:rPr lang="ar-KW" sz="3200" b="1" dirty="0"/>
              <a:t>ليس صراعًا وليس </a:t>
            </a:r>
            <a:r>
              <a:rPr lang="ar-EG" sz="3200" b="1" dirty="0"/>
              <a:t>تصادمًا، بل </a:t>
            </a:r>
            <a:r>
              <a:rPr lang="ar-KW" sz="3200" b="1" dirty="0"/>
              <a:t>سلسلة متصلة من التفاعلات بين دولة وأخرى:</a:t>
            </a:r>
            <a:endParaRPr lang="en-US" sz="3200" dirty="0"/>
          </a:p>
          <a:p>
            <a:pPr>
              <a:lnSpc>
                <a:spcPct val="110000"/>
              </a:lnSpc>
              <a:spcBef>
                <a:spcPts val="0"/>
              </a:spcBef>
              <a:buClr>
                <a:schemeClr val="tx1"/>
              </a:buClr>
            </a:pPr>
            <a:endParaRPr lang="ar-EG" sz="3600" dirty="0"/>
          </a:p>
          <a:p>
            <a:pPr>
              <a:lnSpc>
                <a:spcPct val="110000"/>
              </a:lnSpc>
              <a:spcBef>
                <a:spcPts val="0"/>
              </a:spcBef>
              <a:buClr>
                <a:schemeClr val="tx1"/>
              </a:buClr>
            </a:pPr>
            <a:endParaRPr lang="ar-EG" sz="3600" dirty="0"/>
          </a:p>
          <a:p>
            <a:pPr algn="r" rtl="1">
              <a:lnSpc>
                <a:spcPct val="110000"/>
              </a:lnSpc>
              <a:spcBef>
                <a:spcPts val="0"/>
              </a:spcBef>
              <a:buClr>
                <a:schemeClr val="tx1"/>
              </a:buClr>
            </a:pPr>
            <a:endParaRPr lang="ar-EG" sz="2000" dirty="0"/>
          </a:p>
          <a:p>
            <a:pPr algn="r" rtl="1">
              <a:lnSpc>
                <a:spcPct val="110000"/>
              </a:lnSpc>
              <a:spcBef>
                <a:spcPts val="0"/>
              </a:spcBef>
              <a:buClr>
                <a:schemeClr val="tx1"/>
              </a:buClr>
            </a:pPr>
            <a:endParaRPr lang="ar-EG" sz="2000" dirty="0"/>
          </a:p>
          <a:p>
            <a:pPr algn="r" rtl="1">
              <a:lnSpc>
                <a:spcPct val="110000"/>
              </a:lnSpc>
              <a:spcBef>
                <a:spcPts val="0"/>
              </a:spcBef>
              <a:buClr>
                <a:schemeClr val="tx1"/>
              </a:buClr>
            </a:pPr>
            <a:r>
              <a:rPr lang="ar-EG" sz="2000" dirty="0"/>
              <a:t>تتوافق</a:t>
            </a:r>
            <a:r>
              <a:rPr lang="ar-KW" sz="2000" dirty="0"/>
              <a:t> </a:t>
            </a:r>
            <a:r>
              <a:rPr lang="ar-KW" sz="2100" dirty="0">
                <a:solidFill>
                  <a:srgbClr val="00B050"/>
                </a:solidFill>
                <a:effectLst>
                  <a:outerShdw blurRad="38100" dist="38100" dir="2700000" algn="tl">
                    <a:srgbClr val="000000">
                      <a:alpha val="43137"/>
                    </a:srgbClr>
                  </a:outerShdw>
                </a:effectLst>
              </a:rPr>
              <a:t>الدول المتعاونة </a:t>
            </a:r>
            <a:r>
              <a:rPr lang="ar-KW" sz="2000" dirty="0"/>
              <a:t>بشكل استثنائي </a:t>
            </a:r>
            <a:r>
              <a:rPr lang="ar-EG" sz="2000" dirty="0"/>
              <a:t>من حيث </a:t>
            </a:r>
            <a:r>
              <a:rPr lang="ar-KW" sz="2000" dirty="0"/>
              <a:t>الأهداف الجيوسياسية ووسائل تحقيقه</a:t>
            </a:r>
            <a:r>
              <a:rPr lang="ar-EG" sz="2000" dirty="0"/>
              <a:t>ا</a:t>
            </a:r>
            <a:r>
              <a:rPr lang="ar-KW" sz="2000" dirty="0"/>
              <a:t>، وبالتالي </a:t>
            </a:r>
            <a:r>
              <a:rPr lang="ar-EG" sz="2000" dirty="0"/>
              <a:t>تتمكن من </a:t>
            </a:r>
            <a:r>
              <a:rPr lang="ar-KW" sz="2000" dirty="0"/>
              <a:t>متابعة وسائل تحقيقها بانسجام.</a:t>
            </a:r>
          </a:p>
          <a:p>
            <a:pPr algn="r" rtl="1">
              <a:lnSpc>
                <a:spcPct val="110000"/>
              </a:lnSpc>
              <a:spcBef>
                <a:spcPts val="0"/>
              </a:spcBef>
              <a:buClr>
                <a:schemeClr val="tx1"/>
              </a:buClr>
            </a:pPr>
            <a:r>
              <a:rPr lang="ar-KW" sz="2100" dirty="0">
                <a:solidFill>
                  <a:srgbClr val="00B050"/>
                </a:solidFill>
                <a:effectLst>
                  <a:outerShdw blurRad="38100" dist="38100" dir="2700000" algn="tl">
                    <a:srgbClr val="000000">
                      <a:alpha val="43137"/>
                    </a:srgbClr>
                  </a:outerShdw>
                </a:effectLst>
              </a:rPr>
              <a:t>الدول المتعاونة </a:t>
            </a:r>
            <a:r>
              <a:rPr lang="ar-KW" sz="2000" dirty="0"/>
              <a:t>لها أهداف متشابهة للغاية واتفاق عام على وسائل تحقيقها</a:t>
            </a:r>
            <a:r>
              <a:rPr lang="ar-EG" sz="2000" dirty="0"/>
              <a:t>.</a:t>
            </a:r>
            <a:endParaRPr lang="ar-KW" sz="2000" dirty="0"/>
          </a:p>
          <a:p>
            <a:pPr algn="r" rtl="1">
              <a:lnSpc>
                <a:spcPct val="110000"/>
              </a:lnSpc>
              <a:spcBef>
                <a:spcPts val="0"/>
              </a:spcBef>
              <a:buClr>
                <a:schemeClr val="tx1"/>
              </a:buClr>
            </a:pPr>
            <a:r>
              <a:rPr lang="ar-KW" sz="2000" dirty="0"/>
              <a:t>تدرك </a:t>
            </a:r>
            <a:r>
              <a:rPr lang="ar-KW" sz="2100" b="1" u="sng" dirty="0">
                <a:solidFill>
                  <a:schemeClr val="accent5">
                    <a:lumMod val="75000"/>
                  </a:schemeClr>
                </a:solidFill>
              </a:rPr>
              <a:t>الدول المتنافسة </a:t>
            </a:r>
            <a:r>
              <a:rPr lang="ar-KW" sz="2000" dirty="0"/>
              <a:t>أن بعض أهدافها الرئيسية، وليس معظمها، متوافقة وتختلف في الوقت نفسه حول أفضل الوسائل لتحقيق مكاسب متبادلة </a:t>
            </a:r>
            <a:r>
              <a:rPr lang="ar-EG" sz="2000" dirty="0"/>
              <a:t>من </a:t>
            </a:r>
            <a:r>
              <a:rPr lang="ar-KW" sz="2000" dirty="0"/>
              <a:t>أهدافها المتوافقة المتبقية.</a:t>
            </a:r>
          </a:p>
          <a:p>
            <a:pPr algn="r" rtl="1">
              <a:lnSpc>
                <a:spcPct val="110000"/>
              </a:lnSpc>
              <a:spcBef>
                <a:spcPts val="0"/>
              </a:spcBef>
              <a:buClr>
                <a:schemeClr val="tx1"/>
              </a:buClr>
            </a:pPr>
            <a:r>
              <a:rPr lang="ar-KW" sz="2000" dirty="0"/>
              <a:t>تتميز </a:t>
            </a:r>
            <a:r>
              <a:rPr lang="ar-KW" sz="2000" dirty="0">
                <a:solidFill>
                  <a:srgbClr val="7030A0"/>
                </a:solidFill>
                <a:effectLst>
                  <a:outerShdw blurRad="38100" dist="38100" dir="2700000" algn="tl">
                    <a:srgbClr val="000000">
                      <a:alpha val="43137"/>
                    </a:srgbClr>
                  </a:outerShdw>
                </a:effectLst>
              </a:rPr>
              <a:t>دول المواجهة </a:t>
            </a:r>
            <a:r>
              <a:rPr lang="ar-KW" sz="2000" dirty="0"/>
              <a:t>بأهداف غير متوافقة في جميع الأهداف الرئيسية تقريبًا و</a:t>
            </a:r>
            <a:r>
              <a:rPr lang="ar-EG" sz="2000" dirty="0"/>
              <a:t>تكون </a:t>
            </a:r>
            <a:r>
              <a:rPr lang="ar-KW" sz="2000" dirty="0"/>
              <a:t>في صراع عام حول ما يشكل وسائل مشروعة لتحقيق الأهداف الوطنية.</a:t>
            </a:r>
          </a:p>
          <a:p>
            <a:pPr algn="r" rtl="1">
              <a:lnSpc>
                <a:spcPct val="110000"/>
              </a:lnSpc>
              <a:spcBef>
                <a:spcPts val="0"/>
              </a:spcBef>
              <a:buClr>
                <a:schemeClr val="tx1"/>
              </a:buClr>
            </a:pPr>
            <a:r>
              <a:rPr lang="ar-KW" sz="2000" dirty="0"/>
              <a:t>يحدث </a:t>
            </a:r>
            <a:r>
              <a:rPr lang="ar-KW" sz="2100" dirty="0">
                <a:solidFill>
                  <a:srgbClr val="FF0000"/>
                </a:solidFill>
                <a:effectLst>
                  <a:outerShdw blurRad="38100" dist="38100" dir="2700000" algn="tl">
                    <a:srgbClr val="000000">
                      <a:alpha val="43137"/>
                    </a:srgbClr>
                  </a:outerShdw>
                </a:effectLst>
              </a:rPr>
              <a:t>الصدام بين الدول </a:t>
            </a:r>
            <a:r>
              <a:rPr lang="ar-KW" sz="2000" dirty="0"/>
              <a:t>عندما يُنظر إلى أهداف الدولة على أنها غير متوافقة، بل وحتى مهددة، لدرجة أن الشكل المهيمن للتفاعل بين دولة وأخرى ينتقل إلى نزاع مسلح.</a:t>
            </a:r>
            <a:endParaRPr lang="en-US" dirty="0"/>
          </a:p>
          <a:p>
            <a:pPr>
              <a:lnSpc>
                <a:spcPct val="110000"/>
              </a:lnSpc>
              <a:spcBef>
                <a:spcPts val="0"/>
              </a:spcBef>
            </a:pPr>
            <a:endParaRPr lang="en-US" dirty="0"/>
          </a:p>
        </p:txBody>
      </p:sp>
      <p:sp>
        <p:nvSpPr>
          <p:cNvPr id="4" name="Rectangle 3">
            <a:extLst>
              <a:ext uri="{FF2B5EF4-FFF2-40B4-BE49-F238E27FC236}">
                <a16:creationId xmlns:a16="http://schemas.microsoft.com/office/drawing/2014/main" id="{7740795F-6CF9-DC44-9E0C-CAFB30901A94}"/>
              </a:ext>
            </a:extLst>
          </p:cNvPr>
          <p:cNvSpPr/>
          <p:nvPr/>
        </p:nvSpPr>
        <p:spPr>
          <a:xfrm>
            <a:off x="-12360" y="6337890"/>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b="1" dirty="0"/>
              <a:t>تصور حقبة جديدة من </a:t>
            </a:r>
            <a:r>
              <a:rPr lang="ar-EG" b="1" dirty="0"/>
              <a:t>تنافس</a:t>
            </a:r>
            <a:r>
              <a:rPr lang="ar-KW" b="1" dirty="0"/>
              <a:t> القوى العظمى</a:t>
            </a:r>
            <a:endParaRPr lang="en-US" b="1" dirty="0"/>
          </a:p>
        </p:txBody>
      </p:sp>
      <p:pic>
        <p:nvPicPr>
          <p:cNvPr id="5" name="Picture 4">
            <a:extLst>
              <a:ext uri="{FF2B5EF4-FFF2-40B4-BE49-F238E27FC236}">
                <a16:creationId xmlns:a16="http://schemas.microsoft.com/office/drawing/2014/main" id="{0759B6F9-2B95-D441-8B44-883E4B70C98E}"/>
              </a:ext>
            </a:extLst>
          </p:cNvPr>
          <p:cNvPicPr>
            <a:picLocks noChangeAspect="1"/>
          </p:cNvPicPr>
          <p:nvPr/>
        </p:nvPicPr>
        <p:blipFill>
          <a:blip r:embed="rId3"/>
          <a:stretch>
            <a:fillRect/>
          </a:stretch>
        </p:blipFill>
        <p:spPr>
          <a:xfrm>
            <a:off x="120434" y="182165"/>
            <a:ext cx="755866" cy="997743"/>
          </a:xfrm>
          <a:prstGeom prst="rect">
            <a:avLst/>
          </a:prstGeom>
        </p:spPr>
      </p:pic>
      <p:pic>
        <p:nvPicPr>
          <p:cNvPr id="6" name="Picture 5">
            <a:extLst>
              <a:ext uri="{FF2B5EF4-FFF2-40B4-BE49-F238E27FC236}">
                <a16:creationId xmlns:a16="http://schemas.microsoft.com/office/drawing/2014/main" id="{21C3B7CB-39EE-B643-A559-BC77B67653E5}"/>
              </a:ext>
            </a:extLst>
          </p:cNvPr>
          <p:cNvPicPr>
            <a:picLocks noChangeAspect="1"/>
          </p:cNvPicPr>
          <p:nvPr/>
        </p:nvPicPr>
        <p:blipFill>
          <a:blip r:embed="rId4"/>
          <a:stretch>
            <a:fillRect/>
          </a:stretch>
        </p:blipFill>
        <p:spPr>
          <a:xfrm>
            <a:off x="11245536" y="271463"/>
            <a:ext cx="692463" cy="997743"/>
          </a:xfrm>
          <a:prstGeom prst="rect">
            <a:avLst/>
          </a:prstGeom>
        </p:spPr>
      </p:pic>
      <p:grpSp>
        <p:nvGrpSpPr>
          <p:cNvPr id="10" name="Group 9"/>
          <p:cNvGrpSpPr/>
          <p:nvPr/>
        </p:nvGrpSpPr>
        <p:grpSpPr>
          <a:xfrm>
            <a:off x="2797255" y="2042243"/>
            <a:ext cx="5847460" cy="764618"/>
            <a:chOff x="-46812" y="80265"/>
            <a:chExt cx="5867400" cy="804165"/>
          </a:xfrm>
        </p:grpSpPr>
        <p:sp>
          <p:nvSpPr>
            <p:cNvPr id="11" name="Text Box 2"/>
            <p:cNvSpPr txBox="1">
              <a:spLocks noChangeArrowheads="1"/>
            </p:cNvSpPr>
            <p:nvPr/>
          </p:nvSpPr>
          <p:spPr bwMode="auto">
            <a:xfrm>
              <a:off x="-46812" y="80265"/>
              <a:ext cx="5867400" cy="746455"/>
            </a:xfrm>
            <a:prstGeom prst="rect">
              <a:avLst/>
            </a:prstGeom>
            <a:solidFill>
              <a:srgbClr val="FFFFFF"/>
            </a:solidFill>
            <a:ln w="9525">
              <a:solidFill>
                <a:srgbClr val="000000"/>
              </a:solidFill>
              <a:miter lim="800000"/>
              <a:headEnd/>
              <a:tailEnd/>
            </a:ln>
            <a:effectLst>
              <a:glow rad="63500">
                <a:schemeClr val="accent3">
                  <a:satMod val="175000"/>
                  <a:alpha val="40000"/>
                </a:schemeClr>
              </a:glow>
            </a:effectLst>
          </p:spPr>
          <p:txBody>
            <a:bodyPr rot="0" vert="horz" wrap="square" lIns="91440" tIns="45720" rIns="91440" bIns="45720" anchor="t" anchorCtr="0">
              <a:spAutoFit/>
            </a:bodyPr>
            <a:lstStyle/>
            <a:p>
              <a:pPr marL="0" marR="0" algn="r" rtl="1">
                <a:lnSpc>
                  <a:spcPct val="107000"/>
                </a:lnSpc>
                <a:spcBef>
                  <a:spcPts val="0"/>
                </a:spcBef>
                <a:spcAft>
                  <a:spcPts val="600"/>
                </a:spcAft>
              </a:pPr>
              <a:r>
                <a:rPr lang="ar-EG" sz="1100" i="1" u="sng" dirty="0">
                  <a:effectLst/>
                  <a:latin typeface="Calibri" panose="020F0502020204030204" pitchFamily="34" charset="0"/>
                  <a:ea typeface="Calibri" panose="020F0502020204030204" pitchFamily="34" charset="0"/>
                  <a:cs typeface="Arial" panose="020B0604020202020204" pitchFamily="34" charset="0"/>
                </a:rPr>
                <a:t>سلسلة</a:t>
              </a:r>
              <a:r>
                <a:rPr lang="ar-KW" sz="1100" i="1" u="sng" dirty="0">
                  <a:effectLst/>
                  <a:latin typeface="Calibri" panose="020F0502020204030204" pitchFamily="34" charset="0"/>
                  <a:ea typeface="Calibri" panose="020F0502020204030204" pitchFamily="34" charset="0"/>
                  <a:cs typeface="Arial" panose="020B0604020202020204" pitchFamily="34" charset="0"/>
                </a:rPr>
                <a:t> التفاعلات</a:t>
              </a:r>
              <a:r>
                <a:rPr lang="ar-EG" sz="1100" i="1" u="sng" dirty="0">
                  <a:latin typeface="Calibri" panose="020F0502020204030204" pitchFamily="34" charset="0"/>
                  <a:ea typeface="Calibri" panose="020F0502020204030204" pitchFamily="34" charset="0"/>
                  <a:cs typeface="Arial" panose="020B0604020202020204" pitchFamily="34" charset="0"/>
                </a:rPr>
                <a:t> بين الدول الكبرى</a:t>
              </a:r>
              <a:endParaRPr lang="ar-EG" sz="1100" i="1" u="sng" dirty="0">
                <a:effectLst/>
                <a:latin typeface="Calibri" panose="020F0502020204030204" pitchFamily="34" charset="0"/>
                <a:ea typeface="Calibri" panose="020F0502020204030204" pitchFamily="34" charset="0"/>
                <a:cs typeface="Arial" panose="020B0604020202020204" pitchFamily="34" charset="0"/>
              </a:endParaRPr>
            </a:p>
            <a:p>
              <a:pPr marL="0" indent="0" algn="ctr" rtl="1">
                <a:lnSpc>
                  <a:spcPct val="110000"/>
                </a:lnSpc>
                <a:spcBef>
                  <a:spcPts val="0"/>
                </a:spcBef>
                <a:buClr>
                  <a:schemeClr val="tx1"/>
                </a:buClr>
                <a:buNone/>
              </a:pPr>
              <a:r>
                <a:rPr lang="ar-KW" sz="1100" dirty="0"/>
                <a:t>تعاون </a:t>
              </a:r>
              <a:r>
                <a:rPr lang="ar-EG" sz="1100" dirty="0"/>
                <a:t>   تشارك     </a:t>
              </a:r>
              <a:r>
                <a:rPr lang="ar-KW" sz="1100" dirty="0"/>
                <a:t> </a:t>
              </a:r>
              <a:r>
                <a:rPr lang="ar-EG" sz="1100" dirty="0"/>
                <a:t>تنافس        </a:t>
              </a:r>
              <a:r>
                <a:rPr lang="ar-KW" sz="1100" dirty="0"/>
                <a:t> مواجهة/ صراع </a:t>
              </a:r>
              <a:r>
                <a:rPr lang="ar-EG" sz="1100" dirty="0"/>
                <a:t>             تصادم</a:t>
              </a:r>
              <a:r>
                <a:rPr lang="ar-KW" sz="1100" dirty="0"/>
                <a:t>/ حرب مسلحة</a:t>
              </a:r>
              <a:endParaRPr lang="en-US" sz="1100" dirty="0"/>
            </a:p>
            <a:p>
              <a:pPr marL="0" marR="0" algn="r" rtl="1">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p:txBody>
        </p:sp>
        <p:sp>
          <p:nvSpPr>
            <p:cNvPr id="12" name="Left-Right Arrow 11"/>
            <p:cNvSpPr/>
            <p:nvPr/>
          </p:nvSpPr>
          <p:spPr>
            <a:xfrm>
              <a:off x="346662" y="522480"/>
              <a:ext cx="5334000" cy="361950"/>
            </a:xfrm>
            <a:prstGeom prst="leftRightArrow">
              <a:avLst/>
            </a:prstGeom>
            <a:gradFill>
              <a:gsLst>
                <a:gs pos="0">
                  <a:srgbClr val="0000FF"/>
                </a:gs>
                <a:gs pos="84000">
                  <a:srgbClr val="0000FF"/>
                </a:gs>
                <a:gs pos="99000">
                  <a:schemeClr val="accent1">
                    <a:lumMod val="45000"/>
                    <a:lumOff val="55000"/>
                  </a:schemeClr>
                </a:gs>
                <a:gs pos="14000">
                  <a:srgbClr val="FF0000"/>
                </a:gs>
              </a:gsLst>
              <a:lin ang="6000000" scaled="0"/>
            </a:gradFill>
            <a:ln>
              <a:gradFill>
                <a:gsLst>
                  <a:gs pos="0">
                    <a:srgbClr val="FFFFFF">
                      <a:alpha val="0"/>
                    </a:srgbClr>
                  </a:gs>
                  <a:gs pos="64000">
                    <a:srgbClr val="0000FF"/>
                  </a:gs>
                  <a:gs pos="75000">
                    <a:schemeClr val="accent1">
                      <a:lumMod val="45000"/>
                      <a:lumOff val="55000"/>
                    </a:schemeClr>
                  </a:gs>
                  <a:gs pos="100000">
                    <a:srgbClr val="FF0000"/>
                  </a:gs>
                </a:gsLst>
                <a:lin ang="6000000" scaled="0"/>
              </a:gra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spTree>
    <p:extLst>
      <p:ext uri="{BB962C8B-B14F-4D97-AF65-F5344CB8AC3E}">
        <p14:creationId xmlns:p14="http://schemas.microsoft.com/office/powerpoint/2010/main" val="1083998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3626-3B59-CA4B-AB67-5D49264F7325}"/>
              </a:ext>
            </a:extLst>
          </p:cNvPr>
          <p:cNvSpPr>
            <a:spLocks noGrp="1"/>
          </p:cNvSpPr>
          <p:nvPr>
            <p:ph type="title"/>
          </p:nvPr>
        </p:nvSpPr>
        <p:spPr>
          <a:xfrm>
            <a:off x="803118" y="25597"/>
            <a:ext cx="10515600" cy="1325563"/>
          </a:xfrm>
        </p:spPr>
        <p:txBody>
          <a:bodyPr/>
          <a:lstStyle/>
          <a:p>
            <a:pPr algn="ctr" rtl="1"/>
            <a:r>
              <a:rPr lang="ar-KW" b="1" dirty="0">
                <a:effectLst>
                  <a:outerShdw blurRad="38100" dist="38100" dir="2700000" algn="tl">
                    <a:srgbClr val="000000">
                      <a:alpha val="43137"/>
                    </a:srgbClr>
                  </a:outerShdw>
                </a:effectLst>
              </a:rPr>
              <a:t>سياق </a:t>
            </a:r>
            <a:r>
              <a:rPr lang="ar-EG" b="1" dirty="0">
                <a:effectLst>
                  <a:outerShdw blurRad="38100" dist="38100" dir="2700000" algn="tl">
                    <a:srgbClr val="000000">
                      <a:alpha val="43137"/>
                    </a:srgbClr>
                  </a:outerShdw>
                </a:effectLst>
              </a:rPr>
              <a:t>تنافس القوى العظمى: </a:t>
            </a:r>
            <a:r>
              <a:rPr lang="ar-KW" b="1" dirty="0">
                <a:effectLst>
                  <a:outerShdw blurRad="38100" dist="38100" dir="2700000" algn="tl">
                    <a:srgbClr val="000000">
                      <a:alpha val="43137"/>
                    </a:srgbClr>
                  </a:outerShdw>
                </a:effectLst>
              </a:rPr>
              <a:t>مفاهيم لفهم العصر الجديد </a:t>
            </a:r>
            <a:r>
              <a:rPr lang="ar-EG" b="1" dirty="0">
                <a:effectLst>
                  <a:outerShdw blurRad="38100" dist="38100" dir="2700000" algn="tl">
                    <a:srgbClr val="000000">
                      <a:alpha val="43137"/>
                    </a:srgbClr>
                  </a:outerShdw>
                </a:effectLst>
              </a:rPr>
              <a:t>لتنافس </a:t>
            </a:r>
            <a:r>
              <a:rPr lang="ar-KW" b="1" dirty="0">
                <a:effectLst>
                  <a:outerShdw blurRad="38100" dist="38100" dir="2700000" algn="tl">
                    <a:srgbClr val="000000">
                      <a:alpha val="43137"/>
                    </a:srgbClr>
                  </a:outerShdw>
                </a:effectLst>
              </a:rPr>
              <a:t>القوى العظمى (</a:t>
            </a:r>
            <a:r>
              <a:rPr lang="en-US" b="1" dirty="0">
                <a:effectLst>
                  <a:outerShdw blurRad="38100" dist="38100" dir="2700000" algn="tl">
                    <a:srgbClr val="000000">
                      <a:alpha val="43137"/>
                    </a:srgbClr>
                  </a:outerShdw>
                </a:effectLst>
              </a:rPr>
              <a:t>3</a:t>
            </a:r>
            <a:r>
              <a:rPr lang="ar-KW" b="1" dirty="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C1EC792-8031-4D4E-86AD-0EEF966A4C9A}"/>
              </a:ext>
            </a:extLst>
          </p:cNvPr>
          <p:cNvSpPr>
            <a:spLocks noGrp="1"/>
          </p:cNvSpPr>
          <p:nvPr>
            <p:ph idx="1"/>
          </p:nvPr>
        </p:nvSpPr>
        <p:spPr>
          <a:xfrm>
            <a:off x="120434" y="1752100"/>
            <a:ext cx="11862288" cy="4414538"/>
          </a:xfrm>
        </p:spPr>
        <p:txBody>
          <a:bodyPr>
            <a:normAutofit/>
          </a:bodyPr>
          <a:lstStyle/>
          <a:p>
            <a:pPr algn="r" rtl="1">
              <a:lnSpc>
                <a:spcPct val="110000"/>
              </a:lnSpc>
              <a:spcBef>
                <a:spcPts val="0"/>
              </a:spcBef>
              <a:buClr>
                <a:schemeClr val="tx1"/>
              </a:buClr>
              <a:buFont typeface="Wingdings" panose="05000000000000000000" pitchFamily="2" charset="2"/>
              <a:buChar char="Ø"/>
            </a:pPr>
            <a:r>
              <a:rPr lang="ar-KW" sz="3600" b="1" u="sng" dirty="0">
                <a:solidFill>
                  <a:srgbClr val="0070C0"/>
                </a:solidFill>
              </a:rPr>
              <a:t>القوة</a:t>
            </a:r>
            <a:r>
              <a:rPr lang="ar-KW" sz="3600" dirty="0"/>
              <a:t> بناء متعدد الأوجه، يصعب قياسه، ويتضمن:</a:t>
            </a:r>
            <a:endParaRPr lang="en-US" sz="3600" dirty="0"/>
          </a:p>
          <a:p>
            <a:pPr lvl="1" algn="r" rtl="1">
              <a:lnSpc>
                <a:spcPct val="110000"/>
              </a:lnSpc>
              <a:spcBef>
                <a:spcPts val="0"/>
              </a:spcBef>
              <a:buClr>
                <a:schemeClr val="tx1"/>
              </a:buClr>
            </a:pPr>
            <a:r>
              <a:rPr lang="ar-KW" sz="2800" dirty="0"/>
              <a:t>"</a:t>
            </a:r>
            <a:r>
              <a:rPr lang="ar-KW" sz="2800" b="1" dirty="0"/>
              <a:t>القوة الصلبة</a:t>
            </a:r>
            <a:r>
              <a:rPr lang="ar-KW" sz="2800" dirty="0"/>
              <a:t>": الاستخدام </a:t>
            </a:r>
            <a:r>
              <a:rPr lang="ar-KW" sz="2800" i="1" dirty="0"/>
              <a:t>القسري</a:t>
            </a:r>
            <a:r>
              <a:rPr lang="ar-KW" sz="2800" dirty="0"/>
              <a:t> للجيش أو الاقتصاد من أجل التأثير </a:t>
            </a:r>
            <a:r>
              <a:rPr lang="ar-EG" sz="2800" dirty="0"/>
              <a:t>باعتباره </a:t>
            </a:r>
            <a:r>
              <a:rPr lang="ar-EG" sz="2800" i="1" dirty="0"/>
              <a:t>نتيجة</a:t>
            </a:r>
            <a:r>
              <a:rPr lang="ar-KW" sz="2800" dirty="0"/>
              <a:t>؛</a:t>
            </a:r>
          </a:p>
          <a:p>
            <a:pPr lvl="1" algn="r" rtl="1">
              <a:lnSpc>
                <a:spcPct val="110000"/>
              </a:lnSpc>
              <a:spcBef>
                <a:spcPts val="0"/>
              </a:spcBef>
              <a:buClr>
                <a:schemeClr val="tx1"/>
              </a:buClr>
            </a:pPr>
            <a:r>
              <a:rPr lang="ar-KW" sz="2800" dirty="0"/>
              <a:t>"</a:t>
            </a:r>
            <a:r>
              <a:rPr lang="ar-KW" sz="2800" b="1" dirty="0"/>
              <a:t>القوة الناعمة</a:t>
            </a:r>
            <a:r>
              <a:rPr lang="ar-KW" sz="2800" dirty="0"/>
              <a:t>": التأثير عن طريق </a:t>
            </a:r>
            <a:r>
              <a:rPr lang="ar-KW" sz="2800" i="1" dirty="0"/>
              <a:t>الجذب</a:t>
            </a:r>
            <a:r>
              <a:rPr lang="ar-KW" sz="2800" dirty="0"/>
              <a:t> من الاقتصاد</a:t>
            </a:r>
            <a:r>
              <a:rPr lang="ar-EG" sz="2800" dirty="0"/>
              <a:t>ات</a:t>
            </a:r>
            <a:r>
              <a:rPr lang="ar-KW" sz="2800" dirty="0"/>
              <a:t> </a:t>
            </a:r>
            <a:r>
              <a:rPr lang="ar-EG" sz="2800" dirty="0"/>
              <a:t>الشريكة</a:t>
            </a:r>
            <a:r>
              <a:rPr lang="ar-KW" sz="2800" dirty="0"/>
              <a:t>، الجاذبية الأيديولوجية، التقارب الاجتماعي والثقافي، </a:t>
            </a:r>
            <a:r>
              <a:rPr lang="ar-EG" sz="2800" dirty="0"/>
              <a:t>الحنكة </a:t>
            </a:r>
            <a:r>
              <a:rPr lang="ar-KW" sz="2800" dirty="0"/>
              <a:t> الدبلوماسية، تبادل المعلومات المتبادل.</a:t>
            </a:r>
            <a:endParaRPr lang="en-US" sz="2800" dirty="0"/>
          </a:p>
          <a:p>
            <a:pPr lvl="2" algn="r" rtl="1">
              <a:lnSpc>
                <a:spcPct val="110000"/>
              </a:lnSpc>
              <a:spcBef>
                <a:spcPts val="0"/>
              </a:spcBef>
              <a:buClr>
                <a:schemeClr val="tx1"/>
              </a:buClr>
            </a:pPr>
            <a:r>
              <a:rPr lang="ar-EG" dirty="0"/>
              <a:t>تفاعلات تعاونية</a:t>
            </a:r>
            <a:endParaRPr lang="en-US" dirty="0"/>
          </a:p>
          <a:p>
            <a:pPr lvl="2" algn="r" rtl="1">
              <a:lnSpc>
                <a:spcPct val="110000"/>
              </a:lnSpc>
              <a:spcBef>
                <a:spcPts val="0"/>
              </a:spcBef>
              <a:buClr>
                <a:schemeClr val="tx1"/>
              </a:buClr>
            </a:pPr>
            <a:r>
              <a:rPr lang="ar-EG" dirty="0"/>
              <a:t>تفاعلات تشاركية</a:t>
            </a:r>
            <a:endParaRPr lang="en-US" dirty="0"/>
          </a:p>
          <a:p>
            <a:pPr lvl="1" algn="r" rtl="1">
              <a:lnSpc>
                <a:spcPct val="110000"/>
              </a:lnSpc>
              <a:spcBef>
                <a:spcPts val="0"/>
              </a:spcBef>
              <a:buClr>
                <a:schemeClr val="tx1"/>
              </a:buClr>
            </a:pPr>
            <a:r>
              <a:rPr lang="ar-EG" dirty="0"/>
              <a:t>"القوة الذكية" و"القوة الحادة"</a:t>
            </a:r>
            <a:endParaRPr lang="en-US" dirty="0"/>
          </a:p>
          <a:p>
            <a:pPr lvl="2" algn="r" rtl="1">
              <a:lnSpc>
                <a:spcPct val="110000"/>
              </a:lnSpc>
              <a:spcBef>
                <a:spcPts val="0"/>
              </a:spcBef>
              <a:buClr>
                <a:schemeClr val="tx1"/>
              </a:buClr>
            </a:pPr>
            <a:r>
              <a:rPr lang="ar-KW" dirty="0"/>
              <a:t>عبارات عصرية "رائجة"</a:t>
            </a:r>
          </a:p>
          <a:p>
            <a:pPr lvl="2" algn="r" rtl="1">
              <a:lnSpc>
                <a:spcPct val="110000"/>
              </a:lnSpc>
              <a:spcBef>
                <a:spcPts val="0"/>
              </a:spcBef>
              <a:buClr>
                <a:schemeClr val="tx1"/>
              </a:buClr>
            </a:pPr>
            <a:r>
              <a:rPr lang="ar-KW" dirty="0"/>
              <a:t>قوة بقاء مشكوك فيها</a:t>
            </a:r>
            <a:endParaRPr lang="en-US" dirty="0"/>
          </a:p>
          <a:p>
            <a:pPr>
              <a:lnSpc>
                <a:spcPct val="110000"/>
              </a:lnSpc>
              <a:spcBef>
                <a:spcPts val="0"/>
              </a:spcBef>
            </a:pPr>
            <a:endParaRPr lang="en-US" dirty="0"/>
          </a:p>
        </p:txBody>
      </p:sp>
      <p:sp>
        <p:nvSpPr>
          <p:cNvPr id="4" name="Rectangle 3">
            <a:extLst>
              <a:ext uri="{FF2B5EF4-FFF2-40B4-BE49-F238E27FC236}">
                <a16:creationId xmlns:a16="http://schemas.microsoft.com/office/drawing/2014/main" id="{7740795F-6CF9-DC44-9E0C-CAFB30901A94}"/>
              </a:ext>
            </a:extLst>
          </p:cNvPr>
          <p:cNvSpPr/>
          <p:nvPr/>
        </p:nvSpPr>
        <p:spPr>
          <a:xfrm>
            <a:off x="-12360" y="6337890"/>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b="1" dirty="0"/>
              <a:t>تصور حقبة جديدة من </a:t>
            </a:r>
            <a:r>
              <a:rPr lang="ar-EG" b="1" dirty="0"/>
              <a:t>تنافس</a:t>
            </a:r>
            <a:r>
              <a:rPr lang="ar-KW" b="1" dirty="0"/>
              <a:t> القوى العظمى</a:t>
            </a:r>
            <a:endParaRPr lang="en-US" b="1" dirty="0"/>
          </a:p>
        </p:txBody>
      </p:sp>
      <p:pic>
        <p:nvPicPr>
          <p:cNvPr id="5" name="Picture 4">
            <a:extLst>
              <a:ext uri="{FF2B5EF4-FFF2-40B4-BE49-F238E27FC236}">
                <a16:creationId xmlns:a16="http://schemas.microsoft.com/office/drawing/2014/main" id="{0759B6F9-2B95-D441-8B44-883E4B70C98E}"/>
              </a:ext>
            </a:extLst>
          </p:cNvPr>
          <p:cNvPicPr>
            <a:picLocks noChangeAspect="1"/>
          </p:cNvPicPr>
          <p:nvPr/>
        </p:nvPicPr>
        <p:blipFill>
          <a:blip r:embed="rId3"/>
          <a:stretch>
            <a:fillRect/>
          </a:stretch>
        </p:blipFill>
        <p:spPr>
          <a:xfrm>
            <a:off x="120434" y="182165"/>
            <a:ext cx="755866" cy="997743"/>
          </a:xfrm>
          <a:prstGeom prst="rect">
            <a:avLst/>
          </a:prstGeom>
        </p:spPr>
      </p:pic>
      <p:pic>
        <p:nvPicPr>
          <p:cNvPr id="6" name="Picture 5">
            <a:extLst>
              <a:ext uri="{FF2B5EF4-FFF2-40B4-BE49-F238E27FC236}">
                <a16:creationId xmlns:a16="http://schemas.microsoft.com/office/drawing/2014/main" id="{21C3B7CB-39EE-B643-A559-BC77B67653E5}"/>
              </a:ext>
            </a:extLst>
          </p:cNvPr>
          <p:cNvPicPr>
            <a:picLocks noChangeAspect="1"/>
          </p:cNvPicPr>
          <p:nvPr/>
        </p:nvPicPr>
        <p:blipFill>
          <a:blip r:embed="rId4"/>
          <a:stretch>
            <a:fillRect/>
          </a:stretch>
        </p:blipFill>
        <p:spPr>
          <a:xfrm>
            <a:off x="11245536" y="271463"/>
            <a:ext cx="692463" cy="997743"/>
          </a:xfrm>
          <a:prstGeom prst="rect">
            <a:avLst/>
          </a:prstGeom>
        </p:spPr>
      </p:pic>
      <p:pic>
        <p:nvPicPr>
          <p:cNvPr id="2050" name="Picture 2" descr="https://static.docsity.com/media/avatar/documents/2018/10/13/36453c82101eac20a87081ce3f33f92c.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196" y="3979620"/>
            <a:ext cx="2585010" cy="1938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95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03626-3B59-CA4B-AB67-5D49264F7325}"/>
              </a:ext>
            </a:extLst>
          </p:cNvPr>
          <p:cNvSpPr>
            <a:spLocks noGrp="1"/>
          </p:cNvSpPr>
          <p:nvPr>
            <p:ph type="title"/>
          </p:nvPr>
        </p:nvSpPr>
        <p:spPr>
          <a:xfrm>
            <a:off x="803118" y="25597"/>
            <a:ext cx="10515600" cy="1325563"/>
          </a:xfrm>
        </p:spPr>
        <p:txBody>
          <a:bodyPr/>
          <a:lstStyle/>
          <a:p>
            <a:pPr algn="ctr" rtl="1"/>
            <a:r>
              <a:rPr lang="ar-KW" b="1" dirty="0">
                <a:effectLst>
                  <a:outerShdw blurRad="38100" dist="38100" dir="2700000" algn="tl">
                    <a:srgbClr val="000000">
                      <a:alpha val="43137"/>
                    </a:srgbClr>
                  </a:outerShdw>
                </a:effectLst>
              </a:rPr>
              <a:t>سياق </a:t>
            </a:r>
            <a:r>
              <a:rPr lang="ar-EG" b="1" dirty="0">
                <a:effectLst>
                  <a:outerShdw blurRad="38100" dist="38100" dir="2700000" algn="tl">
                    <a:srgbClr val="000000">
                      <a:alpha val="43137"/>
                    </a:srgbClr>
                  </a:outerShdw>
                </a:effectLst>
              </a:rPr>
              <a:t>تنافس القوى العظمى: </a:t>
            </a:r>
            <a:r>
              <a:rPr lang="ar-KW" b="1" dirty="0">
                <a:effectLst>
                  <a:outerShdw blurRad="38100" dist="38100" dir="2700000" algn="tl">
                    <a:srgbClr val="000000">
                      <a:alpha val="43137"/>
                    </a:srgbClr>
                  </a:outerShdw>
                </a:effectLst>
              </a:rPr>
              <a:t>مفاهيم لفهم العصر الجديد </a:t>
            </a:r>
            <a:r>
              <a:rPr lang="ar-EG" b="1" dirty="0">
                <a:effectLst>
                  <a:outerShdw blurRad="38100" dist="38100" dir="2700000" algn="tl">
                    <a:srgbClr val="000000">
                      <a:alpha val="43137"/>
                    </a:srgbClr>
                  </a:outerShdw>
                </a:effectLst>
              </a:rPr>
              <a:t>لتنافس </a:t>
            </a:r>
            <a:r>
              <a:rPr lang="ar-KW" b="1" dirty="0">
                <a:effectLst>
                  <a:outerShdw blurRad="38100" dist="38100" dir="2700000" algn="tl">
                    <a:srgbClr val="000000">
                      <a:alpha val="43137"/>
                    </a:srgbClr>
                  </a:outerShdw>
                </a:effectLst>
              </a:rPr>
              <a:t>القوى العظمى (</a:t>
            </a:r>
            <a:r>
              <a:rPr lang="en-US" b="1" dirty="0">
                <a:effectLst>
                  <a:outerShdw blurRad="38100" dist="38100" dir="2700000" algn="tl">
                    <a:srgbClr val="000000">
                      <a:alpha val="43137"/>
                    </a:srgbClr>
                  </a:outerShdw>
                </a:effectLst>
              </a:rPr>
              <a:t>4</a:t>
            </a:r>
            <a:r>
              <a:rPr lang="ar-KW" b="1" dirty="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3C1EC792-8031-4D4E-86AD-0EEF966A4C9A}"/>
              </a:ext>
            </a:extLst>
          </p:cNvPr>
          <p:cNvSpPr>
            <a:spLocks noGrp="1"/>
          </p:cNvSpPr>
          <p:nvPr>
            <p:ph idx="1"/>
          </p:nvPr>
        </p:nvSpPr>
        <p:spPr>
          <a:xfrm>
            <a:off x="234462" y="1507728"/>
            <a:ext cx="11862288" cy="4648593"/>
          </a:xfrm>
        </p:spPr>
        <p:txBody>
          <a:bodyPr>
            <a:normAutofit/>
          </a:bodyPr>
          <a:lstStyle/>
          <a:p>
            <a:pPr algn="r" rtl="1">
              <a:spcBef>
                <a:spcPts val="600"/>
              </a:spcBef>
              <a:buClr>
                <a:schemeClr val="tx1"/>
              </a:buClr>
              <a:buFont typeface="Wingdings" panose="05000000000000000000" pitchFamily="2" charset="2"/>
              <a:buChar char="Ø"/>
            </a:pPr>
            <a:r>
              <a:rPr lang="ar-KW" sz="3600" b="1" u="sng" dirty="0">
                <a:solidFill>
                  <a:srgbClr val="0070C0"/>
                </a:solidFill>
              </a:rPr>
              <a:t>عظمة</a:t>
            </a:r>
            <a:r>
              <a:rPr lang="ar-KW" sz="3600" dirty="0"/>
              <a:t> الدولة بناء </a:t>
            </a:r>
            <a:r>
              <a:rPr lang="ar-KW" sz="3600" i="1" u="sng" dirty="0">
                <a:effectLst>
                  <a:outerShdw blurRad="38100" dist="38100" dir="2700000" algn="tl">
                    <a:srgbClr val="000000">
                      <a:alpha val="43137"/>
                    </a:srgbClr>
                  </a:outerShdw>
                </a:effectLst>
              </a:rPr>
              <a:t>ثلاثي</a:t>
            </a:r>
            <a:r>
              <a:rPr lang="ar-KW" sz="3600" dirty="0"/>
              <a:t>:</a:t>
            </a:r>
            <a:endParaRPr lang="en-US" sz="3600" dirty="0"/>
          </a:p>
          <a:p>
            <a:endParaRPr lang="en-US" dirty="0"/>
          </a:p>
          <a:p>
            <a:endParaRPr lang="en-US" dirty="0"/>
          </a:p>
        </p:txBody>
      </p:sp>
      <p:sp>
        <p:nvSpPr>
          <p:cNvPr id="4" name="Rectangle 3">
            <a:extLst>
              <a:ext uri="{FF2B5EF4-FFF2-40B4-BE49-F238E27FC236}">
                <a16:creationId xmlns:a16="http://schemas.microsoft.com/office/drawing/2014/main" id="{7740795F-6CF9-DC44-9E0C-CAFB30901A94}"/>
              </a:ext>
            </a:extLst>
          </p:cNvPr>
          <p:cNvSpPr/>
          <p:nvPr/>
        </p:nvSpPr>
        <p:spPr>
          <a:xfrm>
            <a:off x="-12360" y="6337890"/>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b="1" dirty="0"/>
              <a:t>تصور حقبة جديدة من </a:t>
            </a:r>
            <a:r>
              <a:rPr lang="ar-EG" b="1" dirty="0"/>
              <a:t>تنافس</a:t>
            </a:r>
            <a:r>
              <a:rPr lang="ar-KW" b="1" dirty="0"/>
              <a:t> القوى العظمى</a:t>
            </a:r>
            <a:endParaRPr lang="en-US" b="1" dirty="0"/>
          </a:p>
        </p:txBody>
      </p:sp>
      <p:pic>
        <p:nvPicPr>
          <p:cNvPr id="5" name="Picture 4">
            <a:extLst>
              <a:ext uri="{FF2B5EF4-FFF2-40B4-BE49-F238E27FC236}">
                <a16:creationId xmlns:a16="http://schemas.microsoft.com/office/drawing/2014/main" id="{0759B6F9-2B95-D441-8B44-883E4B70C98E}"/>
              </a:ext>
            </a:extLst>
          </p:cNvPr>
          <p:cNvPicPr>
            <a:picLocks noChangeAspect="1"/>
          </p:cNvPicPr>
          <p:nvPr/>
        </p:nvPicPr>
        <p:blipFill>
          <a:blip r:embed="rId3"/>
          <a:stretch>
            <a:fillRect/>
          </a:stretch>
        </p:blipFill>
        <p:spPr>
          <a:xfrm>
            <a:off x="120434" y="182165"/>
            <a:ext cx="755866" cy="997743"/>
          </a:xfrm>
          <a:prstGeom prst="rect">
            <a:avLst/>
          </a:prstGeom>
        </p:spPr>
      </p:pic>
      <p:pic>
        <p:nvPicPr>
          <p:cNvPr id="6" name="Picture 5">
            <a:extLst>
              <a:ext uri="{FF2B5EF4-FFF2-40B4-BE49-F238E27FC236}">
                <a16:creationId xmlns:a16="http://schemas.microsoft.com/office/drawing/2014/main" id="{21C3B7CB-39EE-B643-A559-BC77B67653E5}"/>
              </a:ext>
            </a:extLst>
          </p:cNvPr>
          <p:cNvPicPr>
            <a:picLocks noChangeAspect="1"/>
          </p:cNvPicPr>
          <p:nvPr/>
        </p:nvPicPr>
        <p:blipFill>
          <a:blip r:embed="rId4"/>
          <a:stretch>
            <a:fillRect/>
          </a:stretch>
        </p:blipFill>
        <p:spPr>
          <a:xfrm>
            <a:off x="11245536" y="271463"/>
            <a:ext cx="692463" cy="997743"/>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516098536"/>
              </p:ext>
            </p:extLst>
          </p:nvPr>
        </p:nvGraphicFramePr>
        <p:xfrm>
          <a:off x="2303811" y="2131152"/>
          <a:ext cx="9287956" cy="2468880"/>
        </p:xfrm>
        <a:graphic>
          <a:graphicData uri="http://schemas.openxmlformats.org/drawingml/2006/table">
            <a:tbl>
              <a:tblPr rtl="1" firstRow="1" bandRow="1">
                <a:tableStyleId>{5C22544A-7EE6-4342-B048-85BDC9FD1C3A}</a:tableStyleId>
              </a:tblPr>
              <a:tblGrid>
                <a:gridCol w="9287956">
                  <a:extLst>
                    <a:ext uri="{9D8B030D-6E8A-4147-A177-3AD203B41FA5}">
                      <a16:colId xmlns:a16="http://schemas.microsoft.com/office/drawing/2014/main" val="20000"/>
                    </a:ext>
                  </a:extLst>
                </a:gridCol>
              </a:tblGrid>
              <a:tr h="354263">
                <a:tc>
                  <a:txBody>
                    <a:bodyPr/>
                    <a:lstStyle/>
                    <a:p>
                      <a:pPr marL="285750" indent="-285750" algn="r" rtl="1">
                        <a:buFont typeface="Arial" panose="020B0604020202020204" pitchFamily="34" charset="0"/>
                        <a:buChar char="•"/>
                      </a:pPr>
                      <a:r>
                        <a:rPr lang="ar-EG" sz="3600" i="1" dirty="0">
                          <a:effectLst>
                            <a:outerShdw blurRad="38100" dist="38100" dir="2700000" algn="tl">
                              <a:srgbClr val="000000">
                                <a:alpha val="43137"/>
                              </a:srgbClr>
                            </a:outerShdw>
                          </a:effectLst>
                        </a:rPr>
                        <a:t>قدرات غير عادية</a:t>
                      </a:r>
                      <a:endParaRPr lang="en-US" sz="3600" i="1" dirty="0">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0"/>
                  </a:ext>
                </a:extLst>
              </a:tr>
              <a:tr h="494998">
                <a:tc>
                  <a:txBody>
                    <a:bodyPr/>
                    <a:lstStyle/>
                    <a:p>
                      <a:pPr marL="285750" indent="-285750" algn="r" rtl="1">
                        <a:buFont typeface="Arial" panose="020B0604020202020204" pitchFamily="34" charset="0"/>
                        <a:buChar char="•"/>
                      </a:pPr>
                      <a:r>
                        <a:rPr lang="ar-EG" sz="3600" i="1" kern="1200" dirty="0">
                          <a:solidFill>
                            <a:schemeClr val="tx1">
                              <a:lumMod val="50000"/>
                              <a:lumOff val="50000"/>
                            </a:schemeClr>
                          </a:solidFill>
                          <a:effectLst>
                            <a:outerShdw blurRad="38100" dist="38100" dir="2700000" algn="tl">
                              <a:srgbClr val="000000">
                                <a:alpha val="43137"/>
                              </a:srgbClr>
                            </a:outerShdw>
                          </a:effectLst>
                          <a:latin typeface="+mn-lt"/>
                          <a:ea typeface="+mn-ea"/>
                          <a:cs typeface="+mn-cs"/>
                        </a:rPr>
                        <a:t>ت</a:t>
                      </a:r>
                      <a:r>
                        <a:rPr lang="ar-KW" sz="3600" i="1" kern="1200" dirty="0">
                          <a:solidFill>
                            <a:schemeClr val="tx1">
                              <a:lumMod val="50000"/>
                              <a:lumOff val="50000"/>
                            </a:schemeClr>
                          </a:solidFill>
                          <a:effectLst>
                            <a:outerShdw blurRad="38100" dist="38100" dir="2700000" algn="tl">
                              <a:srgbClr val="000000">
                                <a:alpha val="43137"/>
                              </a:srgbClr>
                            </a:outerShdw>
                          </a:effectLst>
                          <a:latin typeface="+mn-lt"/>
                          <a:ea typeface="+mn-ea"/>
                          <a:cs typeface="+mn-cs"/>
                        </a:rPr>
                        <a:t>ستخدم تلك القدرات لتحقيق مصالح واسعة خارج الجوار المباشر</a:t>
                      </a:r>
                      <a:endParaRPr lang="en-US" sz="3600" i="1" dirty="0">
                        <a:solidFill>
                          <a:schemeClr val="tx1">
                            <a:lumMod val="50000"/>
                            <a:lumOff val="50000"/>
                          </a:schemeClr>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1"/>
                  </a:ext>
                </a:extLst>
              </a:tr>
              <a:tr h="354263">
                <a:tc>
                  <a:txBody>
                    <a:bodyPr/>
                    <a:lstStyle/>
                    <a:p>
                      <a:pPr marL="285750" indent="-285750" algn="r" rtl="1">
                        <a:buFont typeface="Arial" panose="020B0604020202020204" pitchFamily="34" charset="0"/>
                        <a:buChar char="•"/>
                      </a:pPr>
                      <a:r>
                        <a:rPr lang="ar-KW" sz="3600" i="1" kern="1200" dirty="0">
                          <a:solidFill>
                            <a:schemeClr val="tx1"/>
                          </a:solidFill>
                          <a:effectLst>
                            <a:outerShdw blurRad="38100" dist="38100" dir="2700000" algn="tl">
                              <a:srgbClr val="000000">
                                <a:alpha val="43137"/>
                              </a:srgbClr>
                            </a:outerShdw>
                          </a:effectLst>
                          <a:latin typeface="+mn-lt"/>
                          <a:ea typeface="+mn-ea"/>
                          <a:cs typeface="+mn-cs"/>
                        </a:rPr>
                        <a:t>تعتبرها الدول الأخرى</a:t>
                      </a:r>
                      <a:r>
                        <a:rPr lang="ar-EG" sz="3600" i="1" kern="1200" dirty="0">
                          <a:solidFill>
                            <a:schemeClr val="tx1"/>
                          </a:solidFill>
                          <a:effectLst>
                            <a:outerShdw blurRad="38100" dist="38100" dir="2700000" algn="tl">
                              <a:srgbClr val="000000">
                                <a:alpha val="43137"/>
                              </a:srgbClr>
                            </a:outerShdw>
                          </a:effectLst>
                          <a:latin typeface="+mn-lt"/>
                          <a:ea typeface="+mn-ea"/>
                          <a:cs typeface="+mn-cs"/>
                        </a:rPr>
                        <a:t> قوة كبيرة</a:t>
                      </a:r>
                      <a:endParaRPr lang="en-US" sz="2800" i="1" dirty="0">
                        <a:solidFill>
                          <a:schemeClr val="tx1"/>
                        </a:solidFill>
                        <a:effectLst>
                          <a:outerShdw blurRad="38100" dist="38100" dir="2700000" algn="tl">
                            <a:srgbClr val="000000">
                              <a:alpha val="43137"/>
                            </a:srgbClr>
                          </a:outerShdw>
                        </a:effectLst>
                      </a:endParaRPr>
                    </a:p>
                  </a:txBody>
                  <a:tcPr/>
                </a:tc>
                <a:extLst>
                  <a:ext uri="{0D108BD9-81ED-4DB2-BD59-A6C34878D82A}">
                    <a16:rowId xmlns:a16="http://schemas.microsoft.com/office/drawing/2014/main" val="10002"/>
                  </a:ext>
                </a:extLst>
              </a:tr>
            </a:tbl>
          </a:graphicData>
        </a:graphic>
      </p:graphicFrame>
      <p:pic>
        <p:nvPicPr>
          <p:cNvPr id="14" name="Picture 13" descr="http://www.enchantedlearning.com/asia/china/flag.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232" y="1820358"/>
            <a:ext cx="1246505" cy="785495"/>
          </a:xfrm>
          <a:prstGeom prst="rect">
            <a:avLst/>
          </a:prstGeom>
          <a:noFill/>
          <a:ln>
            <a:solidFill>
              <a:sysClr val="windowText" lastClr="000000"/>
            </a:solidFill>
          </a:ln>
        </p:spPr>
      </p:pic>
      <p:pic>
        <p:nvPicPr>
          <p:cNvPr id="15" name="Picture 14" descr="upload.wikimedia.org/wikipedia/en/thumb/a/a4/Fl..."/>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4582" y="3917506"/>
            <a:ext cx="1240155" cy="759460"/>
          </a:xfrm>
          <a:prstGeom prst="rect">
            <a:avLst/>
          </a:prstGeom>
          <a:noFill/>
          <a:ln>
            <a:solidFill>
              <a:sysClr val="windowText" lastClr="000000"/>
            </a:solidFill>
          </a:ln>
        </p:spPr>
      </p:pic>
      <p:pic>
        <p:nvPicPr>
          <p:cNvPr id="16" name="Picture 15" descr="Flag of Russia - Wikipedi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62413" y="2871024"/>
            <a:ext cx="1258570" cy="795020"/>
          </a:xfrm>
          <a:prstGeom prst="rect">
            <a:avLst/>
          </a:prstGeom>
          <a:noFill/>
          <a:ln>
            <a:solidFill>
              <a:sysClr val="windowText" lastClr="000000"/>
            </a:solidFill>
          </a:ln>
        </p:spPr>
      </p:pic>
      <p:sp>
        <p:nvSpPr>
          <p:cNvPr id="7" name="TextBox 6"/>
          <p:cNvSpPr txBox="1"/>
          <p:nvPr/>
        </p:nvSpPr>
        <p:spPr>
          <a:xfrm>
            <a:off x="1614737" y="4873218"/>
            <a:ext cx="10031908" cy="738664"/>
          </a:xfrm>
          <a:prstGeom prst="rect">
            <a:avLst/>
          </a:prstGeom>
          <a:noFill/>
        </p:spPr>
        <p:txBody>
          <a:bodyPr wrap="square" rtlCol="0">
            <a:spAutoFit/>
          </a:bodyPr>
          <a:lstStyle/>
          <a:p>
            <a:pPr algn="r" rtl="1"/>
            <a:r>
              <a:rPr lang="ar-KW" sz="1400" dirty="0"/>
              <a:t>التعريف العملي مأخوذ من توماس جيه فولجي، </a:t>
            </a:r>
            <a:r>
              <a:rPr lang="ar-KW" sz="1400" dirty="0" err="1"/>
              <a:t>ريناتو</a:t>
            </a:r>
            <a:r>
              <a:rPr lang="ar-KW" sz="1400" dirty="0"/>
              <a:t> </a:t>
            </a:r>
            <a:r>
              <a:rPr lang="ar-KW" sz="1400" dirty="0" err="1"/>
              <a:t>كوربيتا</a:t>
            </a:r>
            <a:r>
              <a:rPr lang="ar-KW" sz="1400" dirty="0"/>
              <a:t>، كيث أ. جرانت</a:t>
            </a:r>
            <a:r>
              <a:rPr lang="en-US" sz="1400" dirty="0"/>
              <a:t>K</a:t>
            </a:r>
            <a:r>
              <a:rPr lang="ar-KW" sz="1400" dirty="0"/>
              <a:t> وريان ج. بيرد (نيويورك: بالجريف ماكميلان، 2011)، 1-26. التعريف مشتق من مزيج من العديد من الجهود الكلاسيكية الأخرى لتحديد وضع القوة العظمى، بما في</a:t>
            </a:r>
            <a:r>
              <a:rPr lang="ar-EG" sz="1400" dirty="0"/>
              <a:t>ها</a:t>
            </a:r>
            <a:r>
              <a:rPr lang="ar-KW" sz="1400" dirty="0"/>
              <a:t> المراجع التاريخية التالية: </a:t>
            </a:r>
            <a:r>
              <a:rPr lang="ar-EG" sz="1400" dirty="0"/>
              <a:t>سمول وسنجر (1966)، </a:t>
            </a:r>
            <a:r>
              <a:rPr lang="ar-KW" sz="1400" dirty="0"/>
              <a:t>جاك ليفي (1983)؛ جون </a:t>
            </a:r>
            <a:r>
              <a:rPr lang="ar-KW" sz="1400" dirty="0" err="1"/>
              <a:t>ميرشايمر</a:t>
            </a:r>
            <a:r>
              <a:rPr lang="ar-KW" sz="1400" dirty="0"/>
              <a:t> (2001)؛ وبنيامين و. فوردهام، "من يريد أن يكون قوة عظمى؟ شرح توسع طموح السياسة الخارجية، "مجلة أبحاث السلام، المجلد 48، العدد 5، (2011): 587-603.</a:t>
            </a:r>
            <a:endParaRPr lang="en-US" sz="1400" dirty="0"/>
          </a:p>
        </p:txBody>
      </p:sp>
    </p:spTree>
    <p:extLst>
      <p:ext uri="{BB962C8B-B14F-4D97-AF65-F5344CB8AC3E}">
        <p14:creationId xmlns:p14="http://schemas.microsoft.com/office/powerpoint/2010/main" val="2860353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1EC792-8031-4D4E-86AD-0EEF966A4C9A}"/>
              </a:ext>
            </a:extLst>
          </p:cNvPr>
          <p:cNvSpPr>
            <a:spLocks noGrp="1"/>
          </p:cNvSpPr>
          <p:nvPr>
            <p:ph idx="1"/>
          </p:nvPr>
        </p:nvSpPr>
        <p:spPr>
          <a:xfrm>
            <a:off x="253047" y="1732133"/>
            <a:ext cx="11563311" cy="505474"/>
          </a:xfrm>
        </p:spPr>
        <p:txBody>
          <a:bodyPr>
            <a:normAutofit/>
          </a:bodyPr>
          <a:lstStyle/>
          <a:p>
            <a:pPr algn="r" rtl="1">
              <a:buFont typeface="Wingdings" panose="05000000000000000000" pitchFamily="2" charset="2"/>
              <a:buChar char="Ø"/>
            </a:pPr>
            <a:r>
              <a:rPr lang="ar-KW" dirty="0"/>
              <a:t>التحول النموذجي - من التعاون/ </a:t>
            </a:r>
            <a:r>
              <a:rPr lang="ar-EG" dirty="0"/>
              <a:t>التشارك</a:t>
            </a:r>
            <a:r>
              <a:rPr lang="ar-KW" dirty="0"/>
              <a:t> إلى </a:t>
            </a:r>
            <a:r>
              <a:rPr lang="ar-EG" dirty="0">
                <a:solidFill>
                  <a:srgbClr val="0070C0"/>
                </a:solidFill>
              </a:rPr>
              <a:t>تنافس </a:t>
            </a:r>
            <a:r>
              <a:rPr lang="ar-KW" dirty="0">
                <a:solidFill>
                  <a:srgbClr val="0070C0"/>
                </a:solidFill>
              </a:rPr>
              <a:t>القوى العظمى</a:t>
            </a:r>
            <a:r>
              <a:rPr lang="ar-EG" dirty="0"/>
              <a:t>:</a:t>
            </a:r>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endParaRPr lang="en-US" dirty="0"/>
          </a:p>
        </p:txBody>
      </p:sp>
      <p:sp>
        <p:nvSpPr>
          <p:cNvPr id="4" name="Rectangle 3">
            <a:extLst>
              <a:ext uri="{FF2B5EF4-FFF2-40B4-BE49-F238E27FC236}">
                <a16:creationId xmlns:a16="http://schemas.microsoft.com/office/drawing/2014/main" id="{7740795F-6CF9-DC44-9E0C-CAFB30901A94}"/>
              </a:ext>
            </a:extLst>
          </p:cNvPr>
          <p:cNvSpPr/>
          <p:nvPr/>
        </p:nvSpPr>
        <p:spPr>
          <a:xfrm>
            <a:off x="-12360" y="6337890"/>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b="1" dirty="0"/>
              <a:t>تصور حقبة جديدة من </a:t>
            </a:r>
            <a:r>
              <a:rPr lang="ar-EG" b="1" dirty="0"/>
              <a:t>تنافس</a:t>
            </a:r>
            <a:r>
              <a:rPr lang="ar-KW" b="1" dirty="0"/>
              <a:t> القوى العظمى</a:t>
            </a:r>
            <a:endParaRPr lang="en-US" b="1" dirty="0"/>
          </a:p>
        </p:txBody>
      </p:sp>
      <p:pic>
        <p:nvPicPr>
          <p:cNvPr id="5" name="Picture 4">
            <a:extLst>
              <a:ext uri="{FF2B5EF4-FFF2-40B4-BE49-F238E27FC236}">
                <a16:creationId xmlns:a16="http://schemas.microsoft.com/office/drawing/2014/main" id="{0759B6F9-2B95-D441-8B44-883E4B70C98E}"/>
              </a:ext>
            </a:extLst>
          </p:cNvPr>
          <p:cNvPicPr>
            <a:picLocks noChangeAspect="1"/>
          </p:cNvPicPr>
          <p:nvPr/>
        </p:nvPicPr>
        <p:blipFill>
          <a:blip r:embed="rId3"/>
          <a:stretch>
            <a:fillRect/>
          </a:stretch>
        </p:blipFill>
        <p:spPr>
          <a:xfrm>
            <a:off x="120434" y="182165"/>
            <a:ext cx="755866" cy="997743"/>
          </a:xfrm>
          <a:prstGeom prst="rect">
            <a:avLst/>
          </a:prstGeom>
        </p:spPr>
      </p:pic>
      <p:pic>
        <p:nvPicPr>
          <p:cNvPr id="6" name="Picture 5">
            <a:extLst>
              <a:ext uri="{FF2B5EF4-FFF2-40B4-BE49-F238E27FC236}">
                <a16:creationId xmlns:a16="http://schemas.microsoft.com/office/drawing/2014/main" id="{21C3B7CB-39EE-B643-A559-BC77B67653E5}"/>
              </a:ext>
            </a:extLst>
          </p:cNvPr>
          <p:cNvPicPr>
            <a:picLocks noChangeAspect="1"/>
          </p:cNvPicPr>
          <p:nvPr/>
        </p:nvPicPr>
        <p:blipFill>
          <a:blip r:embed="rId4"/>
          <a:stretch>
            <a:fillRect/>
          </a:stretch>
        </p:blipFill>
        <p:spPr>
          <a:xfrm>
            <a:off x="11245536" y="271463"/>
            <a:ext cx="692463" cy="99774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516416634"/>
              </p:ext>
            </p:extLst>
          </p:nvPr>
        </p:nvGraphicFramePr>
        <p:xfrm>
          <a:off x="4945198" y="2569120"/>
          <a:ext cx="7116480" cy="3719196"/>
        </p:xfrm>
        <a:graphic>
          <a:graphicData uri="http://schemas.openxmlformats.org/drawingml/2006/table">
            <a:tbl>
              <a:tblPr rtl="1" firstRow="1" bandRow="1">
                <a:tableStyleId>{EB9631B5-78F2-41C9-869B-9F39066F8104}</a:tableStyleId>
              </a:tblPr>
              <a:tblGrid>
                <a:gridCol w="1400492">
                  <a:extLst>
                    <a:ext uri="{9D8B030D-6E8A-4147-A177-3AD203B41FA5}">
                      <a16:colId xmlns:a16="http://schemas.microsoft.com/office/drawing/2014/main" val="20000"/>
                    </a:ext>
                  </a:extLst>
                </a:gridCol>
                <a:gridCol w="1679208">
                  <a:extLst>
                    <a:ext uri="{9D8B030D-6E8A-4147-A177-3AD203B41FA5}">
                      <a16:colId xmlns:a16="http://schemas.microsoft.com/office/drawing/2014/main" val="20001"/>
                    </a:ext>
                  </a:extLst>
                </a:gridCol>
                <a:gridCol w="4036780">
                  <a:extLst>
                    <a:ext uri="{9D8B030D-6E8A-4147-A177-3AD203B41FA5}">
                      <a16:colId xmlns:a16="http://schemas.microsoft.com/office/drawing/2014/main" val="20002"/>
                    </a:ext>
                  </a:extLst>
                </a:gridCol>
              </a:tblGrid>
              <a:tr h="485037">
                <a:tc>
                  <a:txBody>
                    <a:bodyPr/>
                    <a:lstStyle/>
                    <a:p>
                      <a:pPr algn="ctr" rtl="1"/>
                      <a:r>
                        <a:rPr lang="ar-EG" sz="2000" dirty="0"/>
                        <a:t>التواريخ</a:t>
                      </a:r>
                      <a:endParaRPr lang="en-US" sz="2000" dirty="0"/>
                    </a:p>
                  </a:txBody>
                  <a:tcPr/>
                </a:tc>
                <a:tc>
                  <a:txBody>
                    <a:bodyPr/>
                    <a:lstStyle/>
                    <a:p>
                      <a:pPr algn="ctr" rtl="1"/>
                      <a:r>
                        <a:rPr lang="ar-EG" sz="2000" dirty="0"/>
                        <a:t>العصر</a:t>
                      </a:r>
                      <a:endParaRPr lang="en-US" sz="2000" dirty="0"/>
                    </a:p>
                  </a:txBody>
                  <a:tcPr/>
                </a:tc>
                <a:tc>
                  <a:txBody>
                    <a:bodyPr/>
                    <a:lstStyle/>
                    <a:p>
                      <a:pPr algn="ctr" rtl="1"/>
                      <a:r>
                        <a:rPr lang="ar-EG" sz="2000" dirty="0"/>
                        <a:t>أهم السمات</a:t>
                      </a:r>
                      <a:endParaRPr lang="en-US" sz="2000" dirty="0"/>
                    </a:p>
                  </a:txBody>
                  <a:tcPr/>
                </a:tc>
                <a:extLst>
                  <a:ext uri="{0D108BD9-81ED-4DB2-BD59-A6C34878D82A}">
                    <a16:rowId xmlns:a16="http://schemas.microsoft.com/office/drawing/2014/main" val="10000"/>
                  </a:ext>
                </a:extLst>
              </a:tr>
              <a:tr h="761528">
                <a:tc>
                  <a:txBody>
                    <a:bodyPr/>
                    <a:lstStyle/>
                    <a:p>
                      <a:pPr algn="r" rtl="1"/>
                      <a:r>
                        <a:rPr lang="en-US" sz="1600" dirty="0"/>
                        <a:t>1992-2007</a:t>
                      </a:r>
                    </a:p>
                  </a:txBody>
                  <a:tcPr/>
                </a:tc>
                <a:tc>
                  <a:txBody>
                    <a:bodyPr/>
                    <a:lstStyle/>
                    <a:p>
                      <a:pPr algn="ctr" rtl="1"/>
                      <a:r>
                        <a:rPr lang="ar-EG" sz="1600" dirty="0"/>
                        <a:t>التعاون خلال الحرب الباردة</a:t>
                      </a:r>
                      <a:endParaRPr lang="en-US" sz="1600" dirty="0"/>
                    </a:p>
                  </a:txBody>
                  <a:tcPr/>
                </a:tc>
                <a:tc>
                  <a:txBody>
                    <a:bodyPr/>
                    <a:lstStyle/>
                    <a:p>
                      <a:pPr marL="171450" indent="-171450" algn="r" rtl="1">
                        <a:buFontTx/>
                        <a:buChar char="-"/>
                      </a:pPr>
                      <a:r>
                        <a:rPr lang="ar-EG" sz="1200" dirty="0"/>
                        <a:t>تفكك الاتحاد السوفياتي وسعي روسيا للاندماج مع الغرب</a:t>
                      </a:r>
                    </a:p>
                    <a:p>
                      <a:pPr marL="171450" indent="-171450" algn="r" rtl="1">
                        <a:buFontTx/>
                        <a:buChar char="-"/>
                      </a:pPr>
                      <a:r>
                        <a:rPr lang="ar-EG" sz="1200" dirty="0"/>
                        <a:t>التعاون الاقتصادي بين الصين والولايات المتحدة، بما في ذلك منظمة التجارة العالمية</a:t>
                      </a:r>
                    </a:p>
                    <a:p>
                      <a:pPr marL="171450" indent="-171450" algn="r" rtl="1">
                        <a:buFontTx/>
                        <a:buChar char="-"/>
                      </a:pPr>
                      <a:r>
                        <a:rPr lang="ar-EG" sz="1200" dirty="0"/>
                        <a:t>افتراض الولايات المتحدة/ الغرب بشأن "التقارب" مع المعايير الغربية، متبوعًا ب"الانحرافات" في الشرق الأوسط وجنوب آسيا</a:t>
                      </a:r>
                    </a:p>
                  </a:txBody>
                  <a:tcPr/>
                </a:tc>
                <a:extLst>
                  <a:ext uri="{0D108BD9-81ED-4DB2-BD59-A6C34878D82A}">
                    <a16:rowId xmlns:a16="http://schemas.microsoft.com/office/drawing/2014/main" val="10001"/>
                  </a:ext>
                </a:extLst>
              </a:tr>
              <a:tr h="1110562">
                <a:tc>
                  <a:txBody>
                    <a:bodyPr/>
                    <a:lstStyle/>
                    <a:p>
                      <a:pPr algn="r" rtl="1"/>
                      <a:r>
                        <a:rPr lang="en-US" sz="1600"/>
                        <a:t>2008-2014/15</a:t>
                      </a:r>
                      <a:endParaRPr lang="en-US" sz="1600" dirty="0"/>
                    </a:p>
                  </a:txBody>
                  <a:tcPr/>
                </a:tc>
                <a:tc>
                  <a:txBody>
                    <a:bodyPr/>
                    <a:lstStyle/>
                    <a:p>
                      <a:pPr algn="ctr" rtl="1"/>
                      <a:r>
                        <a:rPr lang="ar-EG" sz="1600" dirty="0"/>
                        <a:t>تنافس</a:t>
                      </a:r>
                      <a:r>
                        <a:rPr lang="ar-KW" sz="1600" dirty="0"/>
                        <a:t> القوى العظمى بحكم الواقع</a:t>
                      </a:r>
                      <a:endParaRPr lang="en-US" sz="1600" dirty="0"/>
                    </a:p>
                  </a:txBody>
                  <a:tcPr/>
                </a:tc>
                <a:tc>
                  <a:txBody>
                    <a:bodyPr/>
                    <a:lstStyle/>
                    <a:p>
                      <a:pPr marL="171450" indent="-171450" algn="r" rtl="1">
                        <a:buFontTx/>
                        <a:buChar char="-"/>
                      </a:pPr>
                      <a:r>
                        <a:rPr lang="ar-EG" sz="1200" dirty="0"/>
                        <a:t>غزو روسيا جورجيا والاضطرابات المحلية في الصين (2008)</a:t>
                      </a:r>
                      <a:endParaRPr lang="en-US" sz="1200" dirty="0"/>
                    </a:p>
                    <a:p>
                      <a:pPr marL="171450" indent="-171450" algn="r" rtl="1">
                        <a:buFontTx/>
                        <a:buChar char="-"/>
                      </a:pPr>
                      <a:r>
                        <a:rPr lang="ar-EG" sz="1200" dirty="0"/>
                        <a:t>الركود الاقتصادي بقيادة الولايات المتحدة والغرب (2008-2009)</a:t>
                      </a:r>
                    </a:p>
                    <a:p>
                      <a:pPr marL="171450" indent="-171450" algn="r" rtl="1">
                        <a:buFontTx/>
                        <a:buChar char="-"/>
                      </a:pPr>
                      <a:r>
                        <a:rPr lang="ar-EG" sz="1200" dirty="0"/>
                        <a:t>"الثورات الملونة" (2011)</a:t>
                      </a:r>
                    </a:p>
                    <a:p>
                      <a:pPr marL="171450" indent="-171450" algn="r" rtl="1">
                        <a:buFontTx/>
                        <a:buChar char="-"/>
                      </a:pPr>
                      <a:r>
                        <a:rPr lang="ar-EG" sz="1200" dirty="0"/>
                        <a:t>غزو روسيا</a:t>
                      </a:r>
                      <a:r>
                        <a:rPr lang="en-US" sz="1200" dirty="0"/>
                        <a:t> </a:t>
                      </a:r>
                      <a:r>
                        <a:rPr lang="ar-EG" sz="1200" dirty="0"/>
                        <a:t>لشبه جزيرة القرم/ أوكرانيا واستجابة الولايات المتحدة/ الغرب (2014)</a:t>
                      </a:r>
                    </a:p>
                    <a:p>
                      <a:pPr marL="171450" indent="-171450" algn="r" rtl="1">
                        <a:buFontTx/>
                        <a:buChar char="-"/>
                      </a:pPr>
                      <a:r>
                        <a:rPr lang="ar-EG" sz="1200" dirty="0"/>
                        <a:t>جزر بحر الصين الشرقي والتجسس الإلكتروني ورد الولايات المتحدة (2014-2015)</a:t>
                      </a:r>
                    </a:p>
                  </a:txBody>
                  <a:tcPr/>
                </a:tc>
                <a:extLst>
                  <a:ext uri="{0D108BD9-81ED-4DB2-BD59-A6C34878D82A}">
                    <a16:rowId xmlns:a16="http://schemas.microsoft.com/office/drawing/2014/main" val="10002"/>
                  </a:ext>
                </a:extLst>
              </a:tr>
              <a:tr h="856719">
                <a:tc>
                  <a:txBody>
                    <a:bodyPr/>
                    <a:lstStyle/>
                    <a:p>
                      <a:pPr algn="r" rtl="1"/>
                      <a:r>
                        <a:rPr lang="ar-EG" sz="1600" dirty="0"/>
                        <a:t>2017-اليوم</a:t>
                      </a:r>
                      <a:endParaRPr lang="en-US" sz="1600" dirty="0"/>
                    </a:p>
                  </a:txBody>
                  <a:tcPr/>
                </a:tc>
                <a:tc>
                  <a:txBody>
                    <a:bodyPr/>
                    <a:lstStyle/>
                    <a:p>
                      <a:pPr algn="ctr" rtl="1"/>
                      <a:r>
                        <a:rPr lang="ar-EG" sz="1600" dirty="0"/>
                        <a:t>تنافس</a:t>
                      </a:r>
                      <a:r>
                        <a:rPr lang="ar-KW" sz="1600" dirty="0"/>
                        <a:t> القوى العظمى المعترف به رسميًا</a:t>
                      </a:r>
                      <a:endParaRPr lang="en-US" sz="1600" dirty="0"/>
                    </a:p>
                  </a:txBody>
                  <a:tcPr/>
                </a:tc>
                <a:tc>
                  <a:txBody>
                    <a:bodyPr/>
                    <a:lstStyle/>
                    <a:p>
                      <a:pPr marL="171450" indent="-171450" algn="r" rtl="1">
                        <a:buFontTx/>
                        <a:buChar char="-"/>
                      </a:pPr>
                      <a:r>
                        <a:rPr lang="ar-KW" sz="1200" dirty="0"/>
                        <a:t>استراتيجية الأمن القومي الأمريكية (2017)</a:t>
                      </a:r>
                    </a:p>
                    <a:p>
                      <a:pPr marL="171450" indent="-171450" algn="r" rtl="1">
                        <a:buFontTx/>
                        <a:buChar char="-"/>
                      </a:pPr>
                      <a:r>
                        <a:rPr lang="ar-KW" sz="1200" dirty="0"/>
                        <a:t>استراتيجية الدفاع الوطني الأمريكية (2018)</a:t>
                      </a:r>
                    </a:p>
                    <a:p>
                      <a:pPr marL="171450" indent="-171450" algn="r" rtl="1">
                        <a:buFontTx/>
                        <a:buChar char="-"/>
                      </a:pPr>
                      <a:r>
                        <a:rPr lang="ar-KW" sz="1200" dirty="0"/>
                        <a:t>الحرب التجارية بين الولايات المتحدة </a:t>
                      </a:r>
                      <a:r>
                        <a:rPr lang="ar-EG" sz="1200" dirty="0"/>
                        <a:t>والصين </a:t>
                      </a:r>
                      <a:r>
                        <a:rPr lang="ar-KW" sz="1200" dirty="0"/>
                        <a:t>(2018 - اليوم)</a:t>
                      </a:r>
                      <a:endParaRPr lang="en-US" sz="1200" dirty="0"/>
                    </a:p>
                  </a:txBody>
                  <a:tcPr/>
                </a:tc>
                <a:extLst>
                  <a:ext uri="{0D108BD9-81ED-4DB2-BD59-A6C34878D82A}">
                    <a16:rowId xmlns:a16="http://schemas.microsoft.com/office/drawing/2014/main" val="10003"/>
                  </a:ext>
                </a:extLst>
              </a:tr>
            </a:tbl>
          </a:graphicData>
        </a:graphic>
      </p:graphicFrame>
      <p:sp>
        <p:nvSpPr>
          <p:cNvPr id="11" name="Text Box 2"/>
          <p:cNvSpPr txBox="1"/>
          <p:nvPr/>
        </p:nvSpPr>
        <p:spPr>
          <a:xfrm>
            <a:off x="234461" y="3107782"/>
            <a:ext cx="4921624" cy="2699075"/>
          </a:xfrm>
          <a:prstGeom prst="rect">
            <a:avLst/>
          </a:prstGeom>
          <a:solidFill>
            <a:sysClr val="window" lastClr="FFFFFF"/>
          </a:solidFill>
          <a:ln w="6350">
            <a:solidFill>
              <a:prstClr val="black"/>
            </a:solidFill>
          </a:ln>
          <a:effectLst>
            <a:glow rad="127000">
              <a:sysClr val="windowText" lastClr="000000"/>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07000"/>
              </a:lnSpc>
              <a:spcBef>
                <a:spcPts val="0"/>
              </a:spcBef>
              <a:spcAft>
                <a:spcPts val="0"/>
              </a:spcAft>
            </a:pPr>
            <a:r>
              <a:rPr lang="ar-KW" sz="1400" dirty="0">
                <a:effectLst/>
                <a:latin typeface="Calibri" panose="020F0502020204030204" pitchFamily="34" charset="0"/>
                <a:ea typeface="Calibri" panose="020F0502020204030204" pitchFamily="34" charset="0"/>
                <a:cs typeface="Times New Roman" panose="02020603050405020304" pitchFamily="18" charset="0"/>
              </a:rPr>
              <a:t>في التسعينيات والعقد الأول من القرن الحادي والعشرين، اعتقد القادة الأمريكيون أن روسيا والصين كانتا تتقاربان مع الغرب بشأن المسائل الأساسية المتعلقة بالنظام العالمي. ستعمل البلدان معًا على مواجهة التحديات المشتركة بينما ستكون المنافسات الجيوسياسية القديمة أقل أهمية. انتهى "عصر التقارب" لأن القادة الروس والصينيين خلصوا إلى أنه إذا نجح النظام الليبرالي عالميًا، فسيشكل تهديدًا وجوديًا لأنظمته ".</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endParaRPr lang="ar-EG"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07000"/>
              </a:lnSpc>
              <a:spcBef>
                <a:spcPts val="0"/>
              </a:spcBef>
              <a:spcAft>
                <a:spcPts val="0"/>
              </a:spcAft>
            </a:pPr>
            <a:r>
              <a:rPr lang="ar-KW" sz="1200" dirty="0">
                <a:effectLst/>
                <a:latin typeface="Calibri" panose="020F0502020204030204" pitchFamily="34" charset="0"/>
                <a:ea typeface="Calibri" panose="020F0502020204030204" pitchFamily="34" charset="0"/>
                <a:cs typeface="Times New Roman" panose="02020603050405020304" pitchFamily="18" charset="0"/>
              </a:rPr>
              <a:t>توماس جيه رايت، العودة إلى التنافس بين القوى العظمى كان</a:t>
            </a:r>
            <a:r>
              <a:rPr lang="ar-EG" sz="1200" dirty="0">
                <a:effectLst/>
                <a:latin typeface="Calibri" panose="020F0502020204030204" pitchFamily="34" charset="0"/>
                <a:ea typeface="Calibri" panose="020F0502020204030204" pitchFamily="34" charset="0"/>
                <a:cs typeface="Times New Roman" panose="02020603050405020304" pitchFamily="18" charset="0"/>
              </a:rPr>
              <a:t>ت</a:t>
            </a:r>
            <a:r>
              <a:rPr lang="ar-KW" sz="1200" dirty="0">
                <a:effectLst/>
                <a:latin typeface="Calibri" panose="020F0502020204030204" pitchFamily="34" charset="0"/>
                <a:ea typeface="Calibri" panose="020F0502020204030204" pitchFamily="34" charset="0"/>
                <a:cs typeface="Times New Roman" panose="02020603050405020304" pitchFamily="18" charset="0"/>
              </a:rPr>
              <a:t> حتمية</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r>
              <a:rPr lang="ar-EG" sz="1200" dirty="0">
                <a:effectLst/>
                <a:latin typeface="Calibri" panose="020F0502020204030204" pitchFamily="34" charset="0"/>
                <a:ea typeface="Calibri" panose="020F0502020204030204" pitchFamily="34" charset="0"/>
                <a:cs typeface="Times New Roman" panose="02020603050405020304" pitchFamily="18" charset="0"/>
              </a:rPr>
              <a:t> </a:t>
            </a:r>
            <a:r>
              <a:rPr lang="ar-EG" sz="1200" i="1" dirty="0">
                <a:effectLst/>
                <a:latin typeface="Calibri" panose="020F0502020204030204" pitchFamily="34" charset="0"/>
                <a:ea typeface="Calibri" panose="020F0502020204030204" pitchFamily="34" charset="0"/>
                <a:cs typeface="Times New Roman" panose="02020603050405020304" pitchFamily="18" charset="0"/>
              </a:rPr>
              <a:t>زا </a:t>
            </a:r>
            <a:r>
              <a:rPr lang="ar-EG" sz="1200" i="1" dirty="0" err="1">
                <a:effectLst/>
                <a:latin typeface="Calibri" panose="020F0502020204030204" pitchFamily="34" charset="0"/>
                <a:ea typeface="Calibri" panose="020F0502020204030204" pitchFamily="34" charset="0"/>
                <a:cs typeface="Times New Roman" panose="02020603050405020304" pitchFamily="18" charset="0"/>
              </a:rPr>
              <a:t>أتلانتك</a:t>
            </a:r>
            <a:r>
              <a:rPr lang="ar-EG" sz="1200" dirty="0">
                <a:effectLst/>
                <a:latin typeface="Calibri" panose="020F0502020204030204" pitchFamily="34" charset="0"/>
                <a:ea typeface="Calibri" panose="020F0502020204030204" pitchFamily="34" charset="0"/>
                <a:cs typeface="Times New Roman" panose="02020603050405020304" pitchFamily="18" charset="0"/>
              </a:rPr>
              <a:t>،</a:t>
            </a:r>
            <a:r>
              <a:rPr lang="en-US" sz="1200" dirty="0">
                <a:effectLst/>
                <a:latin typeface="Calibri" panose="020F0502020204030204" pitchFamily="34" charset="0"/>
                <a:ea typeface="Calibri" panose="020F0502020204030204" pitchFamily="34" charset="0"/>
                <a:cs typeface="Times New Roman" panose="02020603050405020304" pitchFamily="18" charset="0"/>
              </a:rPr>
              <a:t> 12 </a:t>
            </a:r>
            <a:r>
              <a:rPr lang="ar-KW" sz="1200" dirty="0">
                <a:effectLst/>
                <a:latin typeface="Calibri" panose="020F0502020204030204" pitchFamily="34" charset="0"/>
                <a:ea typeface="Calibri" panose="020F0502020204030204" pitchFamily="34" charset="0"/>
                <a:cs typeface="Times New Roman" panose="02020603050405020304" pitchFamily="18" charset="0"/>
              </a:rPr>
              <a:t>سبتمبر 2018 </a:t>
            </a: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https://www.brookings.edu/opinions/the-return-to-great-</a:t>
            </a:r>
            <a:endParaRPr lang="ar-EG"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endParaRPr>
          </a:p>
          <a:p>
            <a:pPr marL="0" marR="0" algn="r">
              <a:lnSpc>
                <a:spcPct val="107000"/>
              </a:lnSpc>
              <a:spcBef>
                <a:spcPts val="0"/>
              </a:spcBef>
              <a:spcAft>
                <a:spcPts val="0"/>
              </a:spcAft>
            </a:pPr>
            <a:r>
              <a:rPr lang="en-US"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5"/>
              </a:rPr>
              <a:t>power-rivalry-was-inevitable/</a:t>
            </a:r>
            <a:endParaRPr lang="ar-EG" sz="12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rtl="1">
              <a:lnSpc>
                <a:spcPct val="107000"/>
              </a:lnSpc>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itle 1">
            <a:extLst>
              <a:ext uri="{FF2B5EF4-FFF2-40B4-BE49-F238E27FC236}">
                <a16:creationId xmlns:a16="http://schemas.microsoft.com/office/drawing/2014/main" id="{B7503626-3B59-CA4B-AB67-5D49264F7325}"/>
              </a:ext>
            </a:extLst>
          </p:cNvPr>
          <p:cNvSpPr>
            <a:spLocks noGrp="1"/>
          </p:cNvSpPr>
          <p:nvPr>
            <p:ph type="title"/>
          </p:nvPr>
        </p:nvSpPr>
        <p:spPr>
          <a:xfrm>
            <a:off x="832020" y="205554"/>
            <a:ext cx="10515600" cy="1325563"/>
          </a:xfrm>
        </p:spPr>
        <p:txBody>
          <a:bodyPr/>
          <a:lstStyle/>
          <a:p>
            <a:pPr algn="ctr" rtl="1"/>
            <a:r>
              <a:rPr lang="ar-KW" b="1" dirty="0">
                <a:effectLst>
                  <a:outerShdw blurRad="38100" dist="38100" dir="2700000" algn="tl">
                    <a:srgbClr val="000000">
                      <a:alpha val="43137"/>
                    </a:srgbClr>
                  </a:outerShdw>
                </a:effectLst>
              </a:rPr>
              <a:t>سياق </a:t>
            </a:r>
            <a:r>
              <a:rPr lang="ar-EG" b="1" dirty="0">
                <a:effectLst>
                  <a:outerShdw blurRad="38100" dist="38100" dir="2700000" algn="tl">
                    <a:srgbClr val="000000">
                      <a:alpha val="43137"/>
                    </a:srgbClr>
                  </a:outerShdw>
                </a:effectLst>
              </a:rPr>
              <a:t>تنافس القوى العظمى: </a:t>
            </a:r>
            <a:r>
              <a:rPr lang="ar-KW" b="1" dirty="0">
                <a:effectLst>
                  <a:outerShdw blurRad="38100" dist="38100" dir="2700000" algn="tl">
                    <a:srgbClr val="000000">
                      <a:alpha val="43137"/>
                    </a:srgbClr>
                  </a:outerShdw>
                </a:effectLst>
              </a:rPr>
              <a:t>مفاهيم لفهم العصر الجديد </a:t>
            </a:r>
            <a:r>
              <a:rPr lang="ar-EG" b="1" dirty="0">
                <a:effectLst>
                  <a:outerShdw blurRad="38100" dist="38100" dir="2700000" algn="tl">
                    <a:srgbClr val="000000">
                      <a:alpha val="43137"/>
                    </a:srgbClr>
                  </a:outerShdw>
                </a:effectLst>
              </a:rPr>
              <a:t>لتنافس </a:t>
            </a:r>
            <a:r>
              <a:rPr lang="ar-KW" b="1" dirty="0">
                <a:effectLst>
                  <a:outerShdw blurRad="38100" dist="38100" dir="2700000" algn="tl">
                    <a:srgbClr val="000000">
                      <a:alpha val="43137"/>
                    </a:srgbClr>
                  </a:outerShdw>
                </a:effectLst>
              </a:rPr>
              <a:t>القوى العظمى (</a:t>
            </a:r>
            <a:r>
              <a:rPr lang="en-US" b="1" dirty="0">
                <a:effectLst>
                  <a:outerShdw blurRad="38100" dist="38100" dir="2700000" algn="tl">
                    <a:srgbClr val="000000">
                      <a:alpha val="43137"/>
                    </a:srgbClr>
                  </a:outerShdw>
                </a:effectLst>
              </a:rPr>
              <a:t>5</a:t>
            </a:r>
            <a:r>
              <a:rPr lang="ar-KW" b="1" dirty="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pic>
        <p:nvPicPr>
          <p:cNvPr id="13" name="Picture 12" descr="http://www.enchantedlearning.com/asia/china/flag.GIF"/>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4723" y="2176372"/>
            <a:ext cx="1246505" cy="785495"/>
          </a:xfrm>
          <a:prstGeom prst="rect">
            <a:avLst/>
          </a:prstGeom>
          <a:noFill/>
          <a:ln>
            <a:solidFill>
              <a:sysClr val="windowText" lastClr="000000"/>
            </a:solidFill>
          </a:ln>
        </p:spPr>
      </p:pic>
      <p:pic>
        <p:nvPicPr>
          <p:cNvPr id="14" name="Picture 13" descr="upload.wikimedia.org/wikipedia/en/thumb/a/a4/Fl..."/>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05906" y="2202407"/>
            <a:ext cx="1240155" cy="759460"/>
          </a:xfrm>
          <a:prstGeom prst="rect">
            <a:avLst/>
          </a:prstGeom>
          <a:noFill/>
          <a:ln>
            <a:solidFill>
              <a:sysClr val="windowText" lastClr="000000"/>
            </a:solidFill>
          </a:ln>
        </p:spPr>
      </p:pic>
      <p:pic>
        <p:nvPicPr>
          <p:cNvPr id="15" name="Picture 14" descr="Flag of Russia - Wikipedia"/>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99282" y="2179574"/>
            <a:ext cx="1258570" cy="795020"/>
          </a:xfrm>
          <a:prstGeom prst="rect">
            <a:avLst/>
          </a:prstGeom>
          <a:noFill/>
          <a:ln>
            <a:solidFill>
              <a:sysClr val="windowText" lastClr="000000"/>
            </a:solidFill>
          </a:ln>
        </p:spPr>
      </p:pic>
    </p:spTree>
    <p:extLst>
      <p:ext uri="{BB962C8B-B14F-4D97-AF65-F5344CB8AC3E}">
        <p14:creationId xmlns:p14="http://schemas.microsoft.com/office/powerpoint/2010/main" val="609901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1EC792-8031-4D4E-86AD-0EEF966A4C9A}"/>
              </a:ext>
            </a:extLst>
          </p:cNvPr>
          <p:cNvSpPr>
            <a:spLocks noGrp="1"/>
          </p:cNvSpPr>
          <p:nvPr>
            <p:ph idx="1"/>
          </p:nvPr>
        </p:nvSpPr>
        <p:spPr>
          <a:xfrm>
            <a:off x="4960866" y="1613072"/>
            <a:ext cx="7154509" cy="4507817"/>
          </a:xfrm>
        </p:spPr>
        <p:txBody>
          <a:bodyPr>
            <a:normAutofit/>
          </a:bodyPr>
          <a:lstStyle/>
          <a:p>
            <a:pPr algn="just" rtl="1">
              <a:lnSpc>
                <a:spcPct val="110000"/>
              </a:lnSpc>
              <a:spcBef>
                <a:spcPts val="0"/>
              </a:spcBef>
            </a:pPr>
            <a:r>
              <a:rPr lang="ar-KW" dirty="0"/>
              <a:t>إن التحرك المستمر نحو إطار عمل </a:t>
            </a:r>
            <a:r>
              <a:rPr lang="ar-KW" dirty="0">
                <a:solidFill>
                  <a:srgbClr val="0070C0"/>
                </a:solidFill>
                <a:effectLst>
                  <a:outerShdw blurRad="38100" dist="38100" dir="2700000" algn="tl">
                    <a:srgbClr val="000000">
                      <a:alpha val="43137"/>
                    </a:srgbClr>
                  </a:outerShdw>
                </a:effectLst>
              </a:rPr>
              <a:t>تنافسي مهيمن </a:t>
            </a:r>
            <a:r>
              <a:rPr lang="ar-KW" dirty="0"/>
              <a:t>بين أقوى ثلاث دول في العصر الجديد </a:t>
            </a:r>
            <a:r>
              <a:rPr lang="ar-EG" dirty="0"/>
              <a:t>لتنافس القوى العظمى </a:t>
            </a:r>
            <a:r>
              <a:rPr lang="ar-KW" dirty="0">
                <a:solidFill>
                  <a:srgbClr val="0070C0"/>
                </a:solidFill>
              </a:rPr>
              <a:t>يدمج بالضرورة عناصر الصراع والمواجهة في المنافسة</a:t>
            </a:r>
            <a:r>
              <a:rPr lang="ar-KW" dirty="0"/>
              <a:t> والمزيد من الاستعدادات للصراع أكثر مما شهدناه في تاريخنا الحديث من التعاون </a:t>
            </a:r>
            <a:r>
              <a:rPr lang="ar-EG" dirty="0"/>
              <a:t>والمشاركة</a:t>
            </a:r>
            <a:r>
              <a:rPr lang="ar-KW" dirty="0"/>
              <a:t> المهيمن</a:t>
            </a:r>
            <a:r>
              <a:rPr lang="ar-EG" dirty="0"/>
              <a:t>ة</a:t>
            </a:r>
            <a:r>
              <a:rPr lang="ar-KW" dirty="0"/>
              <a:t>.</a:t>
            </a:r>
            <a:endParaRPr lang="en-US" dirty="0"/>
          </a:p>
          <a:p>
            <a:pPr algn="just" rtl="1">
              <a:lnSpc>
                <a:spcPct val="110000"/>
              </a:lnSpc>
              <a:spcBef>
                <a:spcPts val="0"/>
              </a:spcBef>
            </a:pPr>
            <a:r>
              <a:rPr lang="ar-EG" b="1" dirty="0">
                <a:solidFill>
                  <a:srgbClr val="0070C0"/>
                </a:solidFill>
                <a:effectLst>
                  <a:outerShdw blurRad="38100" dist="38100" dir="2700000" algn="tl">
                    <a:srgbClr val="000000">
                      <a:alpha val="43137"/>
                    </a:srgbClr>
                  </a:outerShdw>
                </a:effectLst>
              </a:rPr>
              <a:t>تحوُّل</a:t>
            </a:r>
            <a:r>
              <a:rPr lang="ar-KW" b="1" dirty="0">
                <a:solidFill>
                  <a:srgbClr val="0070C0"/>
                </a:solidFill>
                <a:effectLst>
                  <a:outerShdw blurRad="38100" dist="38100" dir="2700000" algn="tl">
                    <a:srgbClr val="000000">
                      <a:alpha val="43137"/>
                    </a:srgbClr>
                  </a:outerShdw>
                </a:effectLst>
              </a:rPr>
              <a:t> </a:t>
            </a:r>
            <a:r>
              <a:rPr lang="ar-EG" b="1" dirty="0">
                <a:solidFill>
                  <a:srgbClr val="0070C0"/>
                </a:solidFill>
                <a:effectLst>
                  <a:outerShdw blurRad="38100" dist="38100" dir="2700000" algn="tl">
                    <a:srgbClr val="000000">
                      <a:alpha val="43137"/>
                    </a:srgbClr>
                  </a:outerShdw>
                </a:effectLst>
              </a:rPr>
              <a:t>القوى </a:t>
            </a:r>
            <a:r>
              <a:rPr lang="ar-KW" b="1" dirty="0">
                <a:solidFill>
                  <a:srgbClr val="0070C0"/>
                </a:solidFill>
                <a:effectLst>
                  <a:outerShdw blurRad="38100" dist="38100" dir="2700000" algn="tl">
                    <a:srgbClr val="000000">
                      <a:alpha val="43137"/>
                    </a:srgbClr>
                  </a:outerShdw>
                </a:effectLst>
              </a:rPr>
              <a:t>العظمى </a:t>
            </a:r>
            <a:r>
              <a:rPr lang="ar-KW" dirty="0"/>
              <a:t>انتقال مستويات القوة بين الدول الكبرى؛ </a:t>
            </a:r>
            <a:r>
              <a:rPr lang="ar-EG" dirty="0"/>
              <a:t>و</a:t>
            </a:r>
            <a:r>
              <a:rPr lang="ar-KW" dirty="0"/>
              <a:t>يرتبط </a:t>
            </a:r>
            <a:r>
              <a:rPr lang="ar-KW" dirty="0">
                <a:solidFill>
                  <a:srgbClr val="0070C0"/>
                </a:solidFill>
              </a:rPr>
              <a:t>بمستويات عالية من الصراع والاشتباك </a:t>
            </a:r>
            <a:r>
              <a:rPr lang="ar-KW" dirty="0"/>
              <a:t>عندما تكون القوة الصاعدة غير راضية عن الوضع الراهن.</a:t>
            </a:r>
            <a:endParaRPr lang="en-US" dirty="0"/>
          </a:p>
          <a:p>
            <a:pPr>
              <a:lnSpc>
                <a:spcPct val="110000"/>
              </a:lnSpc>
              <a:spcBef>
                <a:spcPts val="0"/>
              </a:spcBef>
            </a:pPr>
            <a:endParaRPr lang="en-US" dirty="0"/>
          </a:p>
          <a:p>
            <a:pPr marL="0" indent="0">
              <a:lnSpc>
                <a:spcPct val="110000"/>
              </a:lnSpc>
              <a:spcBef>
                <a:spcPts val="0"/>
              </a:spcBef>
              <a:buNone/>
            </a:pPr>
            <a:endParaRPr lang="en-US" dirty="0"/>
          </a:p>
          <a:p>
            <a:pPr>
              <a:lnSpc>
                <a:spcPct val="110000"/>
              </a:lnSpc>
              <a:spcBef>
                <a:spcPts val="0"/>
              </a:spcBef>
            </a:pPr>
            <a:endParaRPr lang="en-US" dirty="0"/>
          </a:p>
        </p:txBody>
      </p:sp>
      <p:sp>
        <p:nvSpPr>
          <p:cNvPr id="4" name="Rectangle 3">
            <a:extLst>
              <a:ext uri="{FF2B5EF4-FFF2-40B4-BE49-F238E27FC236}">
                <a16:creationId xmlns:a16="http://schemas.microsoft.com/office/drawing/2014/main" id="{7740795F-6CF9-DC44-9E0C-CAFB30901A94}"/>
              </a:ext>
            </a:extLst>
          </p:cNvPr>
          <p:cNvSpPr/>
          <p:nvPr/>
        </p:nvSpPr>
        <p:spPr>
          <a:xfrm>
            <a:off x="-12360" y="6337890"/>
            <a:ext cx="12204360" cy="52938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KW" b="1" dirty="0"/>
              <a:t>تصور حقبة جديدة من </a:t>
            </a:r>
            <a:r>
              <a:rPr lang="ar-EG" b="1" dirty="0"/>
              <a:t>تنافس</a:t>
            </a:r>
            <a:r>
              <a:rPr lang="ar-KW" b="1" dirty="0"/>
              <a:t> القوى العظمى</a:t>
            </a:r>
            <a:endParaRPr lang="en-US" b="1" dirty="0"/>
          </a:p>
        </p:txBody>
      </p:sp>
      <p:pic>
        <p:nvPicPr>
          <p:cNvPr id="5" name="Picture 4">
            <a:extLst>
              <a:ext uri="{FF2B5EF4-FFF2-40B4-BE49-F238E27FC236}">
                <a16:creationId xmlns:a16="http://schemas.microsoft.com/office/drawing/2014/main" id="{0759B6F9-2B95-D441-8B44-883E4B70C98E}"/>
              </a:ext>
            </a:extLst>
          </p:cNvPr>
          <p:cNvPicPr>
            <a:picLocks noChangeAspect="1"/>
          </p:cNvPicPr>
          <p:nvPr/>
        </p:nvPicPr>
        <p:blipFill>
          <a:blip r:embed="rId3"/>
          <a:stretch>
            <a:fillRect/>
          </a:stretch>
        </p:blipFill>
        <p:spPr>
          <a:xfrm>
            <a:off x="120434" y="182165"/>
            <a:ext cx="755866" cy="997743"/>
          </a:xfrm>
          <a:prstGeom prst="rect">
            <a:avLst/>
          </a:prstGeom>
        </p:spPr>
      </p:pic>
      <p:pic>
        <p:nvPicPr>
          <p:cNvPr id="6" name="Picture 5">
            <a:extLst>
              <a:ext uri="{FF2B5EF4-FFF2-40B4-BE49-F238E27FC236}">
                <a16:creationId xmlns:a16="http://schemas.microsoft.com/office/drawing/2014/main" id="{21C3B7CB-39EE-B643-A559-BC77B67653E5}"/>
              </a:ext>
            </a:extLst>
          </p:cNvPr>
          <p:cNvPicPr>
            <a:picLocks noChangeAspect="1"/>
          </p:cNvPicPr>
          <p:nvPr/>
        </p:nvPicPr>
        <p:blipFill>
          <a:blip r:embed="rId4"/>
          <a:stretch>
            <a:fillRect/>
          </a:stretch>
        </p:blipFill>
        <p:spPr>
          <a:xfrm>
            <a:off x="11245536" y="271463"/>
            <a:ext cx="692463" cy="997743"/>
          </a:xfrm>
          <a:prstGeom prst="rect">
            <a:avLst/>
          </a:prstGeom>
        </p:spPr>
      </p:pic>
      <p:sp>
        <p:nvSpPr>
          <p:cNvPr id="12" name="Title 1">
            <a:extLst>
              <a:ext uri="{FF2B5EF4-FFF2-40B4-BE49-F238E27FC236}">
                <a16:creationId xmlns:a16="http://schemas.microsoft.com/office/drawing/2014/main" id="{B7503626-3B59-CA4B-AB67-5D49264F7325}"/>
              </a:ext>
            </a:extLst>
          </p:cNvPr>
          <p:cNvSpPr>
            <a:spLocks noGrp="1"/>
          </p:cNvSpPr>
          <p:nvPr>
            <p:ph type="title"/>
          </p:nvPr>
        </p:nvSpPr>
        <p:spPr>
          <a:xfrm>
            <a:off x="832020" y="205554"/>
            <a:ext cx="10515600" cy="1325563"/>
          </a:xfrm>
        </p:spPr>
        <p:txBody>
          <a:bodyPr/>
          <a:lstStyle/>
          <a:p>
            <a:pPr algn="ctr" rtl="1"/>
            <a:r>
              <a:rPr lang="ar-KW" b="1" dirty="0">
                <a:effectLst>
                  <a:outerShdw blurRad="38100" dist="38100" dir="2700000" algn="tl">
                    <a:srgbClr val="000000">
                      <a:alpha val="43137"/>
                    </a:srgbClr>
                  </a:outerShdw>
                </a:effectLst>
              </a:rPr>
              <a:t>سياق </a:t>
            </a:r>
            <a:r>
              <a:rPr lang="ar-EG" b="1" dirty="0">
                <a:effectLst>
                  <a:outerShdw blurRad="38100" dist="38100" dir="2700000" algn="tl">
                    <a:srgbClr val="000000">
                      <a:alpha val="43137"/>
                    </a:srgbClr>
                  </a:outerShdw>
                </a:effectLst>
              </a:rPr>
              <a:t>تنافس القوى العظمى: </a:t>
            </a:r>
            <a:r>
              <a:rPr lang="ar-KW" b="1" dirty="0">
                <a:effectLst>
                  <a:outerShdw blurRad="38100" dist="38100" dir="2700000" algn="tl">
                    <a:srgbClr val="000000">
                      <a:alpha val="43137"/>
                    </a:srgbClr>
                  </a:outerShdw>
                </a:effectLst>
              </a:rPr>
              <a:t>مفاهيم لفهم العصر الجديد </a:t>
            </a:r>
            <a:r>
              <a:rPr lang="ar-EG" b="1" dirty="0">
                <a:effectLst>
                  <a:outerShdw blurRad="38100" dist="38100" dir="2700000" algn="tl">
                    <a:srgbClr val="000000">
                      <a:alpha val="43137"/>
                    </a:srgbClr>
                  </a:outerShdw>
                </a:effectLst>
              </a:rPr>
              <a:t>لتنافس </a:t>
            </a:r>
            <a:r>
              <a:rPr lang="ar-KW" b="1" dirty="0">
                <a:effectLst>
                  <a:outerShdw blurRad="38100" dist="38100" dir="2700000" algn="tl">
                    <a:srgbClr val="000000">
                      <a:alpha val="43137"/>
                    </a:srgbClr>
                  </a:outerShdw>
                </a:effectLst>
              </a:rPr>
              <a:t>القوى العظمى (</a:t>
            </a:r>
            <a:r>
              <a:rPr lang="en-US" b="1" dirty="0">
                <a:effectLst>
                  <a:outerShdw blurRad="38100" dist="38100" dir="2700000" algn="tl">
                    <a:srgbClr val="000000">
                      <a:alpha val="43137"/>
                    </a:srgbClr>
                  </a:outerShdw>
                </a:effectLst>
              </a:rPr>
              <a:t>6</a:t>
            </a:r>
            <a:r>
              <a:rPr lang="ar-KW" b="1" dirty="0">
                <a:effectLst>
                  <a:outerShdw blurRad="38100" dist="38100" dir="2700000" algn="tl">
                    <a:srgbClr val="000000">
                      <a:alpha val="43137"/>
                    </a:srgbClr>
                  </a:outerShdw>
                </a:effectLst>
              </a:rPr>
              <a:t>)</a:t>
            </a:r>
            <a:endParaRPr lang="en-US" b="1" dirty="0">
              <a:effectLst>
                <a:outerShdw blurRad="38100" dist="38100" dir="2700000" algn="tl">
                  <a:srgbClr val="000000">
                    <a:alpha val="43137"/>
                  </a:srgbClr>
                </a:outerShdw>
              </a:effectLst>
            </a:endParaRPr>
          </a:p>
        </p:txBody>
      </p:sp>
      <p:pic>
        <p:nvPicPr>
          <p:cNvPr id="9" name="Picture 8" descr="http://www.enchantedlearning.com/asia/china/flag.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0021" y="5309523"/>
            <a:ext cx="1246505" cy="785495"/>
          </a:xfrm>
          <a:prstGeom prst="rect">
            <a:avLst/>
          </a:prstGeom>
          <a:noFill/>
          <a:ln>
            <a:solidFill>
              <a:sysClr val="windowText" lastClr="000000"/>
            </a:solidFill>
          </a:ln>
        </p:spPr>
      </p:pic>
      <p:pic>
        <p:nvPicPr>
          <p:cNvPr id="13" name="Picture 12" descr="upload.wikimedia.org/wikipedia/en/thumb/a/a4/Fl..."/>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71015" y="5327303"/>
            <a:ext cx="1240155" cy="759460"/>
          </a:xfrm>
          <a:prstGeom prst="rect">
            <a:avLst/>
          </a:prstGeom>
          <a:noFill/>
          <a:ln>
            <a:solidFill>
              <a:sysClr val="windowText" lastClr="000000"/>
            </a:solidFill>
          </a:ln>
        </p:spPr>
      </p:pic>
      <p:pic>
        <p:nvPicPr>
          <p:cNvPr id="14" name="Picture 13" descr="Flag of Russia - Wikipedia"/>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39692" y="5309523"/>
            <a:ext cx="1258570" cy="795020"/>
          </a:xfrm>
          <a:prstGeom prst="rect">
            <a:avLst/>
          </a:prstGeom>
          <a:noFill/>
          <a:ln>
            <a:solidFill>
              <a:sysClr val="windowText" lastClr="000000"/>
            </a:solidFill>
          </a:ln>
        </p:spPr>
      </p:pic>
      <p:sp>
        <p:nvSpPr>
          <p:cNvPr id="15" name="Text Box 2"/>
          <p:cNvSpPr txBox="1"/>
          <p:nvPr/>
        </p:nvSpPr>
        <p:spPr>
          <a:xfrm>
            <a:off x="198961" y="1656127"/>
            <a:ext cx="4582458" cy="3420049"/>
          </a:xfrm>
          <a:prstGeom prst="rect">
            <a:avLst/>
          </a:prstGeom>
          <a:solidFill>
            <a:sysClr val="window" lastClr="FFFFFF"/>
          </a:solidFill>
          <a:ln w="6350">
            <a:solidFill>
              <a:prstClr val="black"/>
            </a:solidFill>
          </a:ln>
          <a:effectLst>
            <a:glow rad="127000">
              <a:sysClr val="windowText" lastClr="000000"/>
            </a:glo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ar-KW" sz="1400" dirty="0">
                <a:effectLst/>
                <a:latin typeface="Calibri" panose="020F0502020204030204" pitchFamily="34" charset="0"/>
                <a:ea typeface="Calibri" panose="020F0502020204030204" pitchFamily="34" charset="0"/>
                <a:cs typeface="Times New Roman" panose="02020603050405020304" pitchFamily="18" charset="0"/>
              </a:rPr>
              <a:t>إن تشكيل القوة في النظام الدولي آخذ في التغير، وهذا هو بالضبط سبب شعور القوى </a:t>
            </a:r>
            <a:r>
              <a:rPr lang="ar-EG" sz="1400" dirty="0">
                <a:effectLst/>
                <a:latin typeface="Calibri" panose="020F0502020204030204" pitchFamily="34" charset="0"/>
                <a:ea typeface="Calibri" panose="020F0502020204030204" pitchFamily="34" charset="0"/>
                <a:cs typeface="Times New Roman" panose="02020603050405020304" pitchFamily="18" charset="0"/>
              </a:rPr>
              <a:t>العائدة</a:t>
            </a:r>
            <a:r>
              <a:rPr lang="ar-KW" sz="1400" dirty="0">
                <a:effectLst/>
                <a:latin typeface="Calibri" panose="020F0502020204030204" pitchFamily="34" charset="0"/>
                <a:ea typeface="Calibri" panose="020F0502020204030204" pitchFamily="34" charset="0"/>
                <a:cs typeface="Times New Roman" panose="02020603050405020304" pitchFamily="18" charset="0"/>
              </a:rPr>
              <a:t> مثل روسيا والصين بأنها مخولة لتحدي التفوق الأمريكي. لا تقبل الولايات المتحدة وخصومها من القوى العظمى مجموعة مشتركة من القواعد العالمية. تتحدى موسكو وبكين المعايير التي تفضلها واشنطن، ... بعد أكثر من 70 عامًا من حرب القوى العظمى الأخيرة، لا يبدو أن هناك أي تهديد يُنظر إليه بشكل عام قويًا بما يكفي للتغلب على هذه العوامل الأخرى وإجبار التعاون المستمر ".</a:t>
            </a:r>
            <a:endParaRPr lang="ar-EG" sz="1400" dirty="0">
              <a:effectLst/>
              <a:latin typeface="Calibri" panose="020F0502020204030204" pitchFamily="34" charset="0"/>
              <a:ea typeface="Calibri" panose="020F0502020204030204" pitchFamily="34" charset="0"/>
              <a:cs typeface="Times New Roman" panose="02020603050405020304" pitchFamily="18" charset="0"/>
            </a:endParaRPr>
          </a:p>
          <a:p>
            <a:pPr algn="just" rtl="1"/>
            <a:r>
              <a:rPr lang="ar-EG" sz="1200" dirty="0">
                <a:effectLst/>
                <a:latin typeface="Calibri" panose="020F0502020204030204" pitchFamily="34" charset="0"/>
                <a:ea typeface="Calibri" panose="020F0502020204030204" pitchFamily="34" charset="0"/>
                <a:cs typeface="Times New Roman" panose="02020603050405020304" pitchFamily="18" charset="0"/>
              </a:rPr>
              <a:t>مايكل </a:t>
            </a:r>
            <a:r>
              <a:rPr lang="ar-EG" sz="1200" dirty="0" err="1">
                <a:effectLst/>
                <a:latin typeface="Calibri" panose="020F0502020204030204" pitchFamily="34" charset="0"/>
                <a:ea typeface="Calibri" panose="020F0502020204030204" pitchFamily="34" charset="0"/>
                <a:cs typeface="Times New Roman" panose="02020603050405020304" pitchFamily="18" charset="0"/>
              </a:rPr>
              <a:t>مازار</a:t>
            </a:r>
            <a:r>
              <a:rPr lang="ar-EG" sz="1200" dirty="0">
                <a:effectLst/>
                <a:latin typeface="Calibri" panose="020F0502020204030204" pitchFamily="34" charset="0"/>
                <a:ea typeface="Calibri" panose="020F0502020204030204" pitchFamily="34" charset="0"/>
                <a:cs typeface="Times New Roman" panose="02020603050405020304" pitchFamily="18" charset="0"/>
              </a:rPr>
              <a:t> وهال </a:t>
            </a:r>
            <a:r>
              <a:rPr lang="ar-EG" sz="1200" dirty="0" err="1">
                <a:effectLst/>
                <a:latin typeface="Calibri" panose="020F0502020204030204" pitchFamily="34" charset="0"/>
                <a:ea typeface="Calibri" panose="020F0502020204030204" pitchFamily="34" charset="0"/>
                <a:cs typeface="Times New Roman" panose="02020603050405020304" pitchFamily="18" charset="0"/>
              </a:rPr>
              <a:t>براندس</a:t>
            </a:r>
            <a:r>
              <a:rPr lang="ar-EG" sz="1200" dirty="0">
                <a:effectLst/>
                <a:latin typeface="Calibri" panose="020F0502020204030204" pitchFamily="34" charset="0"/>
                <a:ea typeface="Calibri" panose="020F0502020204030204" pitchFamily="34" charset="0"/>
                <a:cs typeface="Times New Roman" panose="02020603050405020304" pitchFamily="18" charset="0"/>
              </a:rPr>
              <a:t>، "فهم التنافس بين القوى العظمى في القرن الحادي والعشرين،"</a:t>
            </a:r>
          </a:p>
          <a:p>
            <a:pPr algn="just" rtl="1"/>
            <a:r>
              <a:rPr lang="ar-EG" sz="1200" i="1" dirty="0">
                <a:effectLst/>
                <a:latin typeface="Calibri" panose="020F0502020204030204" pitchFamily="34" charset="0"/>
                <a:ea typeface="Calibri" panose="020F0502020204030204" pitchFamily="34" charset="0"/>
                <a:cs typeface="Times New Roman" panose="02020603050405020304" pitchFamily="18" charset="0"/>
              </a:rPr>
              <a:t>الحرب على الصخور</a:t>
            </a:r>
            <a:r>
              <a:rPr lang="ar-EG" sz="1200" dirty="0">
                <a:effectLst/>
                <a:latin typeface="Calibri" panose="020F0502020204030204" pitchFamily="34" charset="0"/>
                <a:ea typeface="Calibri" panose="020F0502020204030204" pitchFamily="34" charset="0"/>
                <a:cs typeface="Times New Roman" panose="02020603050405020304" pitchFamily="18" charset="0"/>
              </a:rPr>
              <a:t>، 12 أبريل 2017 ،</a:t>
            </a:r>
          </a:p>
          <a:p>
            <a:pPr>
              <a:lnSpc>
                <a:spcPct val="107000"/>
              </a:lnSpc>
              <a:spcAft>
                <a:spcPts val="600"/>
              </a:spcAft>
            </a:pPr>
            <a:r>
              <a:rPr lang="en-US" sz="1100" dirty="0">
                <a:latin typeface="Calibri" panose="020F0502020204030204" pitchFamily="34" charset="0"/>
                <a:ea typeface="Calibri" panose="020F0502020204030204" pitchFamily="34" charset="0"/>
                <a:cs typeface="Times New Roman" panose="02020603050405020304" pitchFamily="18" charset="0"/>
                <a:hlinkClick r:id="rId8"/>
              </a:rPr>
              <a:t>https://warontherocks.com/2017/04/navigating-great-power-rivalry-in-the-21st-century/</a:t>
            </a: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490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F9547968E7E041B44EA1D6E2BEC30C" ma:contentTypeVersion="17" ma:contentTypeDescription="Create a new document." ma:contentTypeScope="" ma:versionID="0f8b3ff1935922aba9d7a7b94d2a3160">
  <xsd:schema xmlns:xsd="http://www.w3.org/2001/XMLSchema" xmlns:xs="http://www.w3.org/2001/XMLSchema" xmlns:p="http://schemas.microsoft.com/office/2006/metadata/properties" xmlns:ns2="79372cad-906e-4e2f-b498-2cb2f8f67a22" xmlns:ns3="04e5b532-bce6-4a74-882f-197d7c8ee05a" targetNamespace="http://schemas.microsoft.com/office/2006/metadata/properties" ma:root="true" ma:fieldsID="04a328f4c16f5eb5d7c618ced9645277" ns2:_="" ns3:_="">
    <xsd:import namespace="79372cad-906e-4e2f-b498-2cb2f8f67a22"/>
    <xsd:import namespace="04e5b532-bce6-4a74-882f-197d7c8ee05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astmodified" minOccurs="0"/>
                <xsd:element ref="ns2:MediaLengthInSeconds" minOccurs="0"/>
                <xsd:element ref="ns3:TaxKeywordTaxHTField"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72cad-906e-4e2f-b498-2cb2f8f67a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lastmodified" ma:index="20" nillable="true" ma:displayName="last modified" ma:format="DateOnly" ma:internalName="lastmodified">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4e5b532-bce6-4a74-882f-197d7c8ee0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KeywordTaxHTField" ma:index="23" nillable="true" ma:taxonomy="true" ma:internalName="TaxKeywordTaxHTField" ma:taxonomyFieldName="TaxKeyword" ma:displayName="Enterprise Keywords" ma:fieldId="{23f27201-bee3-471e-b2e7-b64fd8b7ca38}" ma:taxonomyMulti="true" ma:sspId="d634031f-5af4-462f-909d-b01dcfe10349" ma:termSetId="00000000-0000-0000-0000-000000000000" ma:anchorId="00000000-0000-0000-0000-000000000000" ma:open="true" ma:isKeyword="true">
      <xsd:complexType>
        <xsd:sequence>
          <xsd:element ref="pc:Terms" minOccurs="0" maxOccurs="1"/>
        </xsd:sequence>
      </xsd:complexType>
    </xsd:element>
    <xsd:element name="TaxCatchAll" ma:index="24" nillable="true" ma:displayName="Taxonomy Catch All Column" ma:hidden="true" ma:list="{44a495a8-dfb6-4c93-8233-ef39401eedbd}" ma:internalName="TaxCatchAll" ma:showField="CatchAllData" ma:web="04e5b532-bce6-4a74-882f-197d7c8ee0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4e5b532-bce6-4a74-882f-197d7c8ee05a" xsi:nil="true"/>
    <TaxKeywordTaxHTField xmlns="04e5b532-bce6-4a74-882f-197d7c8ee05a">
      <Terms xmlns="http://schemas.microsoft.com/office/infopath/2007/PartnerControls"/>
    </TaxKeywordTaxHTField>
    <lastmodified xmlns="79372cad-906e-4e2f-b498-2cb2f8f67a22" xsi:nil="true"/>
  </documentManagement>
</p:properties>
</file>

<file path=customXml/itemProps1.xml><?xml version="1.0" encoding="utf-8"?>
<ds:datastoreItem xmlns:ds="http://schemas.openxmlformats.org/officeDocument/2006/customXml" ds:itemID="{A174EF57-459F-4F3A-99FF-CFA88B291C55}"/>
</file>

<file path=customXml/itemProps2.xml><?xml version="1.0" encoding="utf-8"?>
<ds:datastoreItem xmlns:ds="http://schemas.openxmlformats.org/officeDocument/2006/customXml" ds:itemID="{A43AA7CA-086C-4AF5-9CC8-0543A687F7E2}"/>
</file>

<file path=customXml/itemProps3.xml><?xml version="1.0" encoding="utf-8"?>
<ds:datastoreItem xmlns:ds="http://schemas.openxmlformats.org/officeDocument/2006/customXml" ds:itemID="{3CA59FEF-901E-4E35-931B-0E3F555E0F81}"/>
</file>

<file path=docProps/app.xml><?xml version="1.0" encoding="utf-8"?>
<Properties xmlns="http://schemas.openxmlformats.org/officeDocument/2006/extended-properties" xmlns:vt="http://schemas.openxmlformats.org/officeDocument/2006/docPropsVTypes">
  <TotalTime>2653</TotalTime>
  <Words>5405</Words>
  <Application>Microsoft Office PowerPoint</Application>
  <PresentationFormat>Widescreen</PresentationFormat>
  <Paragraphs>663</Paragraphs>
  <Slides>31</Slides>
  <Notes>16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31</vt:i4>
      </vt:variant>
    </vt:vector>
  </HeadingPairs>
  <TitlesOfParts>
    <vt:vector size="44" baseType="lpstr">
      <vt:lpstr>adobe-caslon-pro</vt:lpstr>
      <vt:lpstr>Algerian</vt:lpstr>
      <vt:lpstr>Arial</vt:lpstr>
      <vt:lpstr>Arial Narrow</vt:lpstr>
      <vt:lpstr>Bauhaus 93</vt:lpstr>
      <vt:lpstr>Bernard MT Condensed</vt:lpstr>
      <vt:lpstr>Calibri</vt:lpstr>
      <vt:lpstr>Calibri Light</vt:lpstr>
      <vt:lpstr>Courier New</vt:lpstr>
      <vt:lpstr>Sakkal Majalla</vt:lpstr>
      <vt:lpstr>Times New Roman</vt:lpstr>
      <vt:lpstr>Wingdings</vt:lpstr>
      <vt:lpstr>Office Theme</vt:lpstr>
      <vt:lpstr>PowerPoint Presentation</vt:lpstr>
      <vt:lpstr>إخلاء مسؤولية</vt:lpstr>
      <vt:lpstr>العرض التقديمي لندوة كبار التنفيذيين (01-22) لمركز الشرق الأدنى وجنوب آسيا للدراسات الاستراتيجية   العودة إلى تنافس القوى العظمى: التاريخ، السياق، واليوم</vt:lpstr>
      <vt:lpstr>سياق تنافس القوى العظمى: مفاهيم لفهم العصر الجديد لتنافس القوى العظمى (1)</vt:lpstr>
      <vt:lpstr>سياق تنافس القوى العظمى: مفاهيم لفهم العصر الجديد لتنافس القوى العظمى (2)</vt:lpstr>
      <vt:lpstr>سياق تنافس القوى العظمى: مفاهيم لفهم العصر الجديد لتنافس القوى العظمى (3)</vt:lpstr>
      <vt:lpstr>سياق تنافس القوى العظمى: مفاهيم لفهم العصر الجديد لتنافس القوى العظمى (4)</vt:lpstr>
      <vt:lpstr>سياق تنافس القوى العظمى: مفاهيم لفهم العصر الجديد لتنافس القوى العظمى (5)</vt:lpstr>
      <vt:lpstr>سياق تنافس القوى العظمى: مفاهيم لفهم العصر الجديد لتنافس القوى العظمى (6)</vt:lpstr>
      <vt:lpstr>تاريخ تنافس القوى العظمى: العصور السابقة لتنافس القوى العظمى وتحولها (1)</vt:lpstr>
      <vt:lpstr>تاريخ تنافس القوى العظمى: العصور السابقة لتنافس القوى العظمى وتحولها (2)</vt:lpstr>
      <vt:lpstr>تاريخ تنافس القوى العظمى: العصور السابقة لتنافس القوى العظمى وتحولها (3)</vt:lpstr>
      <vt:lpstr>تاريخ تنافس القوى العظمى: العصور السابقة لتنافس القوى العظمى وتحولها (4)</vt:lpstr>
      <vt:lpstr>تاريخ تنافس القوى العظمى: العصور السابقة لتنافس القوى العظمى وتحولها (5)</vt:lpstr>
      <vt:lpstr>رؤى من العصور السابقة لتنافس القوى العظمى وتحولها</vt:lpstr>
      <vt:lpstr>الطريق إلى تنافس القوى العظمى- الروايات والأحداث الرئيسية (1) التحول النموذجي إلى تنافس القوى العظمى</vt:lpstr>
      <vt:lpstr>الطريق إلى تنافس القوى العظمى- الروايات والأحداث الرئيسية (1) </vt:lpstr>
      <vt:lpstr>استراتيجيات ومسارات القوى العظمى:  روسيا (1)</vt:lpstr>
      <vt:lpstr>استراتيجيات ومسارات القوى العظمى:  روسيا (2)</vt:lpstr>
      <vt:lpstr>استراتيجيات ومسارات القوى العظمى:  الصين (1)</vt:lpstr>
      <vt:lpstr>استراتيجيات ومسارات القوى العظمى:  الصين (2)</vt:lpstr>
      <vt:lpstr>استراتيجيات ومسارات القوى العظمى:  الولايات المتحدة (1)</vt:lpstr>
      <vt:lpstr>استراتيجيات ومسارات القوى العظمى:  الولايات المتحدة (2)</vt:lpstr>
      <vt:lpstr>المواقف الاستراتيجية المعاصرة للقوى العظمى: الأهداف والتوافق النسبي</vt:lpstr>
      <vt:lpstr>المواقف الإستراتيجية المعاصرة للقوى العظمى: الحدة والتداعيات الجيوستراتيجية</vt:lpstr>
      <vt:lpstr>العلاقات والاستراتيجيات المعاصرة للقوى العظمى: التداعيات الرئيسية</vt:lpstr>
      <vt:lpstr>الخلاصة: المصالح، والاستراتيجيات، والقدرات</vt:lpstr>
      <vt:lpstr>الطريق إلى الأمام في تنافس القوى العظمى وإدارة بايدن (1)</vt:lpstr>
      <vt:lpstr>الطريق إلى الأمام في تنافس القوى العظمى وإدارة بايدن (1)</vt:lpstr>
      <vt:lpstr>PowerPoint Presentation</vt:lpstr>
      <vt:lpstr>شرائح  احتياطية</vt:lpstr>
    </vt:vector>
  </TitlesOfParts>
  <Company>U.S. 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Lynch, Thomas</dc:creator>
  <cp:lastModifiedBy>Translator</cp:lastModifiedBy>
  <cp:revision>103</cp:revision>
  <cp:lastPrinted>2021-11-08T18:27:25Z</cp:lastPrinted>
  <dcterms:created xsi:type="dcterms:W3CDTF">2020-03-03T15:13:47Z</dcterms:created>
  <dcterms:modified xsi:type="dcterms:W3CDTF">2021-11-10T20:40:29Z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0x010100C9F9547968E7E041B44EA1D6E2BEC30C</vt:lpwstr>
  </property>
</Properties>
</file>