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2C3B-5958-4AFE-9C83-0118C1D578B7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5971E-0668-47BF-9A2B-529CC4701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8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2C3B-5958-4AFE-9C83-0118C1D578B7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5971E-0668-47BF-9A2B-529CC4701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349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2C3B-5958-4AFE-9C83-0118C1D578B7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5971E-0668-47BF-9A2B-529CC4701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64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2C3B-5958-4AFE-9C83-0118C1D578B7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5971E-0668-47BF-9A2B-529CC4701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91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2C3B-5958-4AFE-9C83-0118C1D578B7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5971E-0668-47BF-9A2B-529CC4701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74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2C3B-5958-4AFE-9C83-0118C1D578B7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5971E-0668-47BF-9A2B-529CC4701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13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2C3B-5958-4AFE-9C83-0118C1D578B7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5971E-0668-47BF-9A2B-529CC4701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75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2C3B-5958-4AFE-9C83-0118C1D578B7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5971E-0668-47BF-9A2B-529CC4701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71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2C3B-5958-4AFE-9C83-0118C1D578B7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5971E-0668-47BF-9A2B-529CC4701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650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2C3B-5958-4AFE-9C83-0118C1D578B7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5971E-0668-47BF-9A2B-529CC4701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69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2C3B-5958-4AFE-9C83-0118C1D578B7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5971E-0668-47BF-9A2B-529CC4701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9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32C3B-5958-4AFE-9C83-0118C1D578B7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5971E-0668-47BF-9A2B-529CC4701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666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Sharing your country’s story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tx1"/>
                </a:solidFill>
              </a:rPr>
              <a:t>Outreach details and results</a:t>
            </a:r>
            <a:endParaRPr lang="en-US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591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START WITH YOUR TOPLINE: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my brand – how do I want to be perceived? Can I articulate how my country is currently perceived in the US and by whom?</a:t>
            </a:r>
          </a:p>
          <a:p>
            <a:r>
              <a:rPr lang="en-US" dirty="0" smtClean="0"/>
              <a:t>Is my brand credible and to whom?</a:t>
            </a:r>
          </a:p>
          <a:p>
            <a:r>
              <a:rPr lang="en-US" dirty="0" smtClean="0"/>
              <a:t>What can I afford to do – adequate resources are vital</a:t>
            </a:r>
          </a:p>
          <a:p>
            <a:r>
              <a:rPr lang="en-US" dirty="0" smtClean="0"/>
              <a:t>Who are my allies – in the US, internationally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087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649623"/>
              </p:ext>
            </p:extLst>
          </p:nvPr>
        </p:nvGraphicFramePr>
        <p:xfrm>
          <a:off x="762000" y="1752600"/>
          <a:ext cx="7086600" cy="5063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0190"/>
                <a:gridCol w="1443990"/>
                <a:gridCol w="1596390"/>
                <a:gridCol w="2526030"/>
              </a:tblGrid>
              <a:tr h="107019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WHO IS THE AUDIENCE?</a:t>
                      </a:r>
                      <a:endParaRPr lang="en-US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WHY</a:t>
                      </a:r>
                      <a:r>
                        <a:rPr lang="en-US" sz="1200" baseline="0" dirty="0" smtClean="0"/>
                        <a:t> ARE THEY IMPORTANT AND WHEN?</a:t>
                      </a:r>
                      <a:endParaRPr lang="en-US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MESSENGERS/WHEN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RESULTS</a:t>
                      </a:r>
                      <a:r>
                        <a:rPr lang="en-US" sz="1200" baseline="0" dirty="0" smtClean="0">
                          <a:effectLst/>
                        </a:rPr>
                        <a:t> – MUST HAVE AN ASK – WHAT DO YOU WANT/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ALSO, WHAT CAN YOU OFFER?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867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</a:tr>
              <a:tr h="7986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86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86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86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332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F9547968E7E041B44EA1D6E2BEC30C" ma:contentTypeVersion="17" ma:contentTypeDescription="Create a new document." ma:contentTypeScope="" ma:versionID="0f8b3ff1935922aba9d7a7b94d2a3160">
  <xsd:schema xmlns:xsd="http://www.w3.org/2001/XMLSchema" xmlns:xs="http://www.w3.org/2001/XMLSchema" xmlns:p="http://schemas.microsoft.com/office/2006/metadata/properties" xmlns:ns2="79372cad-906e-4e2f-b498-2cb2f8f67a22" xmlns:ns3="04e5b532-bce6-4a74-882f-197d7c8ee05a" targetNamespace="http://schemas.microsoft.com/office/2006/metadata/properties" ma:root="true" ma:fieldsID="04a328f4c16f5eb5d7c618ced9645277" ns2:_="" ns3:_="">
    <xsd:import namespace="79372cad-906e-4e2f-b498-2cb2f8f67a22"/>
    <xsd:import namespace="04e5b532-bce6-4a74-882f-197d7c8ee0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astmodified" minOccurs="0"/>
                <xsd:element ref="ns2:MediaLengthInSeconds" minOccurs="0"/>
                <xsd:element ref="ns3:TaxKeywordTaxHTField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372cad-906e-4e2f-b498-2cb2f8f67a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astmodified" ma:index="20" nillable="true" ma:displayName="last modified" ma:format="DateOnly" ma:internalName="lastmodified">
      <xsd:simpleType>
        <xsd:restriction base="dms:DateTime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e5b532-bce6-4a74-882f-197d7c8ee05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KeywordTaxHTField" ma:index="23" nillable="true" ma:taxonomy="true" ma:internalName="TaxKeywordTaxHTField" ma:taxonomyFieldName="TaxKeyword" ma:displayName="Enterprise Keywords" ma:fieldId="{23f27201-bee3-471e-b2e7-b64fd8b7ca38}" ma:taxonomyMulti="true" ma:sspId="d634031f-5af4-462f-909d-b01dcfe103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24" nillable="true" ma:displayName="Taxonomy Catch All Column" ma:hidden="true" ma:list="{44a495a8-dfb6-4c93-8233-ef39401eedbd}" ma:internalName="TaxCatchAll" ma:showField="CatchAllData" ma:web="04e5b532-bce6-4a74-882f-197d7c8ee0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4e5b532-bce6-4a74-882f-197d7c8ee05a" xsi:nil="true"/>
    <TaxKeywordTaxHTField xmlns="04e5b532-bce6-4a74-882f-197d7c8ee05a">
      <Terms xmlns="http://schemas.microsoft.com/office/infopath/2007/PartnerControls"/>
    </TaxKeywordTaxHTField>
    <lastmodified xmlns="79372cad-906e-4e2f-b498-2cb2f8f67a22" xsi:nil="true"/>
  </documentManagement>
</p:properties>
</file>

<file path=customXml/itemProps1.xml><?xml version="1.0" encoding="utf-8"?>
<ds:datastoreItem xmlns:ds="http://schemas.openxmlformats.org/officeDocument/2006/customXml" ds:itemID="{682C5F3D-6EE1-4F7C-85B8-E8F947F467F4}"/>
</file>

<file path=customXml/itemProps2.xml><?xml version="1.0" encoding="utf-8"?>
<ds:datastoreItem xmlns:ds="http://schemas.openxmlformats.org/officeDocument/2006/customXml" ds:itemID="{F3471E8E-A04E-4C40-8E98-A73706DFF62C}"/>
</file>

<file path=customXml/itemProps3.xml><?xml version="1.0" encoding="utf-8"?>
<ds:datastoreItem xmlns:ds="http://schemas.openxmlformats.org/officeDocument/2006/customXml" ds:itemID="{DBA72963-0AE9-4488-A465-45FD090A30EB}"/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103</Words>
  <Application>Microsoft Office PowerPoint</Application>
  <PresentationFormat>On-screen Show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Sharing your country’s story</vt:lpstr>
      <vt:lpstr>START WITH YOUR TOPLINE: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Sharing your country’s story</dc:title>
  <dc:creator>jrabinader</dc:creator>
  <cp:lastModifiedBy>jrabinader</cp:lastModifiedBy>
  <cp:revision>2</cp:revision>
  <dcterms:created xsi:type="dcterms:W3CDTF">2021-10-15T17:21:45Z</dcterms:created>
  <dcterms:modified xsi:type="dcterms:W3CDTF">2021-10-15T17:44:38Z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0x010100C9F9547968E7E041B44EA1D6E2BEC30C</vt:lpwstr>
  </property>
</Properties>
</file>