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87" r:id="rId3"/>
    <p:sldId id="257" r:id="rId4"/>
    <p:sldId id="259" r:id="rId5"/>
    <p:sldId id="291" r:id="rId6"/>
    <p:sldId id="263" r:id="rId7"/>
    <p:sldId id="262" r:id="rId8"/>
    <p:sldId id="289" r:id="rId9"/>
    <p:sldId id="288" r:id="rId10"/>
    <p:sldId id="266" r:id="rId11"/>
  </p:sldIdLst>
  <p:sldSz cx="12192000" cy="6858000"/>
  <p:notesSz cx="7315200" cy="9601200"/>
  <p:embeddedFontLst>
    <p:embeddedFont>
      <p:font typeface="Abel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Sakkal Majalla" panose="02000000000000000000" pitchFamily="2" charset="-78"/>
      <p:regular r:id="rId18"/>
      <p:bold r:id="rId19"/>
    </p:embeddedFont>
    <p:embeddedFont>
      <p:font typeface="Source Sans Pro" panose="020B050303040302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26" roundtripDataSignature="AMtx7mioV4IYHeJCrgUwum+ejPL77Zc6J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6319CF-3B45-45D0-BD0F-FF71C3BC1611}" v="32" dt="2021-11-10T12:20:58.0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gad Abouamasha" userId="ccb0de47ce191bab" providerId="LiveId" clId="{936319CF-3B45-45D0-BD0F-FF71C3BC1611}"/>
    <pc:docChg chg="undo custSel modSld">
      <pc:chgData name="Amgad Abouamasha" userId="ccb0de47ce191bab" providerId="LiveId" clId="{936319CF-3B45-45D0-BD0F-FF71C3BC1611}" dt="2021-11-10T12:21:22.746" v="911" actId="14100"/>
      <pc:docMkLst>
        <pc:docMk/>
      </pc:docMkLst>
      <pc:sldChg chg="addSp delSp modSp mod">
        <pc:chgData name="Amgad Abouamasha" userId="ccb0de47ce191bab" providerId="LiveId" clId="{936319CF-3B45-45D0-BD0F-FF71C3BC1611}" dt="2021-11-10T11:49:43.152" v="35" actId="1076"/>
        <pc:sldMkLst>
          <pc:docMk/>
          <pc:sldMk cId="0" sldId="256"/>
        </pc:sldMkLst>
        <pc:spChg chg="add del mod">
          <ac:chgData name="Amgad Abouamasha" userId="ccb0de47ce191bab" providerId="LiveId" clId="{936319CF-3B45-45D0-BD0F-FF71C3BC1611}" dt="2021-11-10T11:49:25.073" v="23" actId="478"/>
          <ac:spMkLst>
            <pc:docMk/>
            <pc:sldMk cId="0" sldId="256"/>
            <ac:spMk id="3" creationId="{2D9BDCFE-C0F7-4DD9-9D9C-B1D93AABC66A}"/>
          </ac:spMkLst>
        </pc:spChg>
        <pc:spChg chg="add mod">
          <ac:chgData name="Amgad Abouamasha" userId="ccb0de47ce191bab" providerId="LiveId" clId="{936319CF-3B45-45D0-BD0F-FF71C3BC1611}" dt="2021-11-10T11:49:43.152" v="35" actId="1076"/>
          <ac:spMkLst>
            <pc:docMk/>
            <pc:sldMk cId="0" sldId="256"/>
            <ac:spMk id="4" creationId="{07DC3BE3-5F59-4020-8B28-2B36CD7A69DE}"/>
          </ac:spMkLst>
        </pc:spChg>
        <pc:spChg chg="mod">
          <ac:chgData name="Amgad Abouamasha" userId="ccb0de47ce191bab" providerId="LiveId" clId="{936319CF-3B45-45D0-BD0F-FF71C3BC1611}" dt="2021-11-10T11:48:44.724" v="8" actId="20577"/>
          <ac:spMkLst>
            <pc:docMk/>
            <pc:sldMk cId="0" sldId="256"/>
            <ac:spMk id="50" creationId="{00000000-0000-0000-0000-000000000000}"/>
          </ac:spMkLst>
        </pc:spChg>
        <pc:spChg chg="del mod">
          <ac:chgData name="Amgad Abouamasha" userId="ccb0de47ce191bab" providerId="LiveId" clId="{936319CF-3B45-45D0-BD0F-FF71C3BC1611}" dt="2021-11-10T11:49:20.197" v="22" actId="478"/>
          <ac:spMkLst>
            <pc:docMk/>
            <pc:sldMk cId="0" sldId="256"/>
            <ac:spMk id="51" creationId="{00000000-0000-0000-0000-000000000000}"/>
          </ac:spMkLst>
        </pc:spChg>
      </pc:sldChg>
      <pc:sldChg chg="addSp delSp modSp mod delAnim modAnim">
        <pc:chgData name="Amgad Abouamasha" userId="ccb0de47ce191bab" providerId="LiveId" clId="{936319CF-3B45-45D0-BD0F-FF71C3BC1611}" dt="2021-11-10T11:52:25.445" v="109" actId="20577"/>
        <pc:sldMkLst>
          <pc:docMk/>
          <pc:sldMk cId="0" sldId="257"/>
        </pc:sldMkLst>
        <pc:spChg chg="add del mod">
          <ac:chgData name="Amgad Abouamasha" userId="ccb0de47ce191bab" providerId="LiveId" clId="{936319CF-3B45-45D0-BD0F-FF71C3BC1611}" dt="2021-11-10T11:50:57.917" v="71" actId="478"/>
          <ac:spMkLst>
            <pc:docMk/>
            <pc:sldMk cId="0" sldId="257"/>
            <ac:spMk id="3" creationId="{0D122464-0CAE-4B6C-B8C7-5FAF35899E26}"/>
          </ac:spMkLst>
        </pc:spChg>
        <pc:spChg chg="add mod">
          <ac:chgData name="Amgad Abouamasha" userId="ccb0de47ce191bab" providerId="LiveId" clId="{936319CF-3B45-45D0-BD0F-FF71C3BC1611}" dt="2021-11-10T11:52:25.445" v="109" actId="20577"/>
          <ac:spMkLst>
            <pc:docMk/>
            <pc:sldMk cId="0" sldId="257"/>
            <ac:spMk id="5" creationId="{DCC4514C-C1E6-462A-9C99-80FCDEE98A3B}"/>
          </ac:spMkLst>
        </pc:spChg>
        <pc:spChg chg="mod">
          <ac:chgData name="Amgad Abouamasha" userId="ccb0de47ce191bab" providerId="LiveId" clId="{936319CF-3B45-45D0-BD0F-FF71C3BC1611}" dt="2021-11-10T11:50:35.430" v="62" actId="6549"/>
          <ac:spMkLst>
            <pc:docMk/>
            <pc:sldMk cId="0" sldId="257"/>
            <ac:spMk id="57" creationId="{00000000-0000-0000-0000-000000000000}"/>
          </ac:spMkLst>
        </pc:spChg>
        <pc:spChg chg="del mod">
          <ac:chgData name="Amgad Abouamasha" userId="ccb0de47ce191bab" providerId="LiveId" clId="{936319CF-3B45-45D0-BD0F-FF71C3BC1611}" dt="2021-11-10T11:50:56.043" v="70" actId="478"/>
          <ac:spMkLst>
            <pc:docMk/>
            <pc:sldMk cId="0" sldId="257"/>
            <ac:spMk id="58" creationId="{00000000-0000-0000-0000-000000000000}"/>
          </ac:spMkLst>
        </pc:spChg>
      </pc:sldChg>
      <pc:sldChg chg="addSp delSp modSp mod">
        <pc:chgData name="Amgad Abouamasha" userId="ccb0de47ce191bab" providerId="LiveId" clId="{936319CF-3B45-45D0-BD0F-FF71C3BC1611}" dt="2021-11-10T11:54:14.528" v="183" actId="21"/>
        <pc:sldMkLst>
          <pc:docMk/>
          <pc:sldMk cId="0" sldId="259"/>
        </pc:sldMkLst>
        <pc:spChg chg="add del">
          <ac:chgData name="Amgad Abouamasha" userId="ccb0de47ce191bab" providerId="LiveId" clId="{936319CF-3B45-45D0-BD0F-FF71C3BC1611}" dt="2021-11-10T11:53:39.143" v="173" actId="11529"/>
          <ac:spMkLst>
            <pc:docMk/>
            <pc:sldMk cId="0" sldId="259"/>
            <ac:spMk id="3" creationId="{8AD5A8C8-04CC-413B-8E46-8D52457188D2}"/>
          </ac:spMkLst>
        </pc:spChg>
        <pc:spChg chg="add mod">
          <ac:chgData name="Amgad Abouamasha" userId="ccb0de47ce191bab" providerId="LiveId" clId="{936319CF-3B45-45D0-BD0F-FF71C3BC1611}" dt="2021-11-10T11:54:14.080" v="182"/>
          <ac:spMkLst>
            <pc:docMk/>
            <pc:sldMk cId="0" sldId="259"/>
            <ac:spMk id="4" creationId="{A219C9AF-B202-4283-A5EA-30095D4A20C8}"/>
          </ac:spMkLst>
        </pc:spChg>
        <pc:spChg chg="mod">
          <ac:chgData name="Amgad Abouamasha" userId="ccb0de47ce191bab" providerId="LiveId" clId="{936319CF-3B45-45D0-BD0F-FF71C3BC1611}" dt="2021-11-10T11:52:30" v="117" actId="20577"/>
          <ac:spMkLst>
            <pc:docMk/>
            <pc:sldMk cId="0" sldId="259"/>
            <ac:spMk id="73" creationId="{00000000-0000-0000-0000-000000000000}"/>
          </ac:spMkLst>
        </pc:spChg>
        <pc:spChg chg="mod">
          <ac:chgData name="Amgad Abouamasha" userId="ccb0de47ce191bab" providerId="LiveId" clId="{936319CF-3B45-45D0-BD0F-FF71C3BC1611}" dt="2021-11-10T11:54:14.528" v="183" actId="21"/>
          <ac:spMkLst>
            <pc:docMk/>
            <pc:sldMk cId="0" sldId="259"/>
            <ac:spMk id="92" creationId="{00000000-0000-0000-0000-000000000000}"/>
          </ac:spMkLst>
        </pc:spChg>
      </pc:sldChg>
      <pc:sldChg chg="addSp delSp modSp mod">
        <pc:chgData name="Amgad Abouamasha" userId="ccb0de47ce191bab" providerId="LiveId" clId="{936319CF-3B45-45D0-BD0F-FF71C3BC1611}" dt="2021-11-10T12:14:56.282" v="679" actId="20577"/>
        <pc:sldMkLst>
          <pc:docMk/>
          <pc:sldMk cId="0" sldId="262"/>
        </pc:sldMkLst>
        <pc:spChg chg="add mod">
          <ac:chgData name="Amgad Abouamasha" userId="ccb0de47ce191bab" providerId="LiveId" clId="{936319CF-3B45-45D0-BD0F-FF71C3BC1611}" dt="2021-11-10T12:01:15.410" v="281" actId="6549"/>
          <ac:spMkLst>
            <pc:docMk/>
            <pc:sldMk cId="0" sldId="262"/>
            <ac:spMk id="18" creationId="{E5C911D3-2EE3-4183-A995-EDF6EFA31668}"/>
          </ac:spMkLst>
        </pc:spChg>
        <pc:spChg chg="add mod">
          <ac:chgData name="Amgad Abouamasha" userId="ccb0de47ce191bab" providerId="LiveId" clId="{936319CF-3B45-45D0-BD0F-FF71C3BC1611}" dt="2021-11-10T12:01:57.992" v="317"/>
          <ac:spMkLst>
            <pc:docMk/>
            <pc:sldMk cId="0" sldId="262"/>
            <ac:spMk id="19" creationId="{ACBC0417-B644-4680-9D81-EBB2441E103E}"/>
          </ac:spMkLst>
        </pc:spChg>
        <pc:spChg chg="add mod">
          <ac:chgData name="Amgad Abouamasha" userId="ccb0de47ce191bab" providerId="LiveId" clId="{936319CF-3B45-45D0-BD0F-FF71C3BC1611}" dt="2021-11-10T12:03:07.697" v="321"/>
          <ac:spMkLst>
            <pc:docMk/>
            <pc:sldMk cId="0" sldId="262"/>
            <ac:spMk id="20" creationId="{D65E9711-889C-49D7-9881-B3D6827E547F}"/>
          </ac:spMkLst>
        </pc:spChg>
        <pc:spChg chg="mod">
          <ac:chgData name="Amgad Abouamasha" userId="ccb0de47ce191bab" providerId="LiveId" clId="{936319CF-3B45-45D0-BD0F-FF71C3BC1611}" dt="2021-11-10T11:55:38.217" v="198" actId="207"/>
          <ac:spMkLst>
            <pc:docMk/>
            <pc:sldMk cId="0" sldId="262"/>
            <ac:spMk id="127" creationId="{00000000-0000-0000-0000-000000000000}"/>
          </ac:spMkLst>
        </pc:spChg>
        <pc:spChg chg="mod">
          <ac:chgData name="Amgad Abouamasha" userId="ccb0de47ce191bab" providerId="LiveId" clId="{936319CF-3B45-45D0-BD0F-FF71C3BC1611}" dt="2021-11-10T12:00:28.920" v="248" actId="1076"/>
          <ac:spMkLst>
            <pc:docMk/>
            <pc:sldMk cId="0" sldId="262"/>
            <ac:spMk id="131" creationId="{00000000-0000-0000-0000-000000000000}"/>
          </ac:spMkLst>
        </pc:spChg>
        <pc:spChg chg="mod">
          <ac:chgData name="Amgad Abouamasha" userId="ccb0de47ce191bab" providerId="LiveId" clId="{936319CF-3B45-45D0-BD0F-FF71C3BC1611}" dt="2021-11-10T12:00:39.946" v="264" actId="782"/>
          <ac:spMkLst>
            <pc:docMk/>
            <pc:sldMk cId="0" sldId="262"/>
            <ac:spMk id="132" creationId="{00000000-0000-0000-0000-000000000000}"/>
          </ac:spMkLst>
        </pc:spChg>
        <pc:spChg chg="mod">
          <ac:chgData name="Amgad Abouamasha" userId="ccb0de47ce191bab" providerId="LiveId" clId="{936319CF-3B45-45D0-BD0F-FF71C3BC1611}" dt="2021-11-10T12:01:22.011" v="302" actId="20577"/>
          <ac:spMkLst>
            <pc:docMk/>
            <pc:sldMk cId="0" sldId="262"/>
            <ac:spMk id="133" creationId="{00000000-0000-0000-0000-000000000000}"/>
          </ac:spMkLst>
        </pc:spChg>
        <pc:spChg chg="mod">
          <ac:chgData name="Amgad Abouamasha" userId="ccb0de47ce191bab" providerId="LiveId" clId="{936319CF-3B45-45D0-BD0F-FF71C3BC1611}" dt="2021-11-10T12:01:27.261" v="311" actId="14100"/>
          <ac:spMkLst>
            <pc:docMk/>
            <pc:sldMk cId="0" sldId="262"/>
            <ac:spMk id="134" creationId="{00000000-0000-0000-0000-000000000000}"/>
          </ac:spMkLst>
        </pc:spChg>
        <pc:spChg chg="mod">
          <ac:chgData name="Amgad Abouamasha" userId="ccb0de47ce191bab" providerId="LiveId" clId="{936319CF-3B45-45D0-BD0F-FF71C3BC1611}" dt="2021-11-10T12:14:56.282" v="679" actId="20577"/>
          <ac:spMkLst>
            <pc:docMk/>
            <pc:sldMk cId="0" sldId="262"/>
            <ac:spMk id="135" creationId="{00000000-0000-0000-0000-000000000000}"/>
          </ac:spMkLst>
        </pc:spChg>
        <pc:spChg chg="del mod">
          <ac:chgData name="Amgad Abouamasha" userId="ccb0de47ce191bab" providerId="LiveId" clId="{936319CF-3B45-45D0-BD0F-FF71C3BC1611}" dt="2021-11-10T12:01:45.942" v="314" actId="478"/>
          <ac:spMkLst>
            <pc:docMk/>
            <pc:sldMk cId="0" sldId="262"/>
            <ac:spMk id="136" creationId="{00000000-0000-0000-0000-000000000000}"/>
          </ac:spMkLst>
        </pc:spChg>
        <pc:spChg chg="del mod">
          <ac:chgData name="Amgad Abouamasha" userId="ccb0de47ce191bab" providerId="LiveId" clId="{936319CF-3B45-45D0-BD0F-FF71C3BC1611}" dt="2021-11-10T12:00:55.776" v="266" actId="478"/>
          <ac:spMkLst>
            <pc:docMk/>
            <pc:sldMk cId="0" sldId="262"/>
            <ac:spMk id="137" creationId="{00000000-0000-0000-0000-000000000000}"/>
          </ac:spMkLst>
        </pc:spChg>
        <pc:spChg chg="del">
          <ac:chgData name="Amgad Abouamasha" userId="ccb0de47ce191bab" providerId="LiveId" clId="{936319CF-3B45-45D0-BD0F-FF71C3BC1611}" dt="2021-11-10T12:02:54.840" v="318" actId="478"/>
          <ac:spMkLst>
            <pc:docMk/>
            <pc:sldMk cId="0" sldId="262"/>
            <ac:spMk id="138" creationId="{00000000-0000-0000-0000-000000000000}"/>
          </ac:spMkLst>
        </pc:spChg>
      </pc:sldChg>
      <pc:sldChg chg="modSp mod">
        <pc:chgData name="Amgad Abouamasha" userId="ccb0de47ce191bab" providerId="LiveId" clId="{936319CF-3B45-45D0-BD0F-FF71C3BC1611}" dt="2021-11-10T11:55:19.983" v="191" actId="20577"/>
        <pc:sldMkLst>
          <pc:docMk/>
          <pc:sldMk cId="0" sldId="263"/>
        </pc:sldMkLst>
        <pc:spChg chg="mod">
          <ac:chgData name="Amgad Abouamasha" userId="ccb0de47ce191bab" providerId="LiveId" clId="{936319CF-3B45-45D0-BD0F-FF71C3BC1611}" dt="2021-11-10T11:55:19.983" v="191" actId="20577"/>
          <ac:spMkLst>
            <pc:docMk/>
            <pc:sldMk cId="0" sldId="263"/>
            <ac:spMk id="147" creationId="{00000000-0000-0000-0000-000000000000}"/>
          </ac:spMkLst>
        </pc:spChg>
      </pc:sldChg>
      <pc:sldChg chg="modSp mod">
        <pc:chgData name="Amgad Abouamasha" userId="ccb0de47ce191bab" providerId="LiveId" clId="{936319CF-3B45-45D0-BD0F-FF71C3BC1611}" dt="2021-11-10T12:21:22.746" v="911" actId="14100"/>
        <pc:sldMkLst>
          <pc:docMk/>
          <pc:sldMk cId="0" sldId="266"/>
        </pc:sldMkLst>
        <pc:spChg chg="mod">
          <ac:chgData name="Amgad Abouamasha" userId="ccb0de47ce191bab" providerId="LiveId" clId="{936319CF-3B45-45D0-BD0F-FF71C3BC1611}" dt="2021-11-10T12:21:22.746" v="911" actId="14100"/>
          <ac:spMkLst>
            <pc:docMk/>
            <pc:sldMk cId="0" sldId="266"/>
            <ac:spMk id="171" creationId="{00000000-0000-0000-0000-000000000000}"/>
          </ac:spMkLst>
        </pc:spChg>
      </pc:sldChg>
      <pc:sldChg chg="modSp mod">
        <pc:chgData name="Amgad Abouamasha" userId="ccb0de47ce191bab" providerId="LiveId" clId="{936319CF-3B45-45D0-BD0F-FF71C3BC1611}" dt="2021-11-10T11:50:20.135" v="59" actId="20577"/>
        <pc:sldMkLst>
          <pc:docMk/>
          <pc:sldMk cId="19368927" sldId="287"/>
        </pc:sldMkLst>
        <pc:spChg chg="mod">
          <ac:chgData name="Amgad Abouamasha" userId="ccb0de47ce191bab" providerId="LiveId" clId="{936319CF-3B45-45D0-BD0F-FF71C3BC1611}" dt="2021-11-10T11:50:07.338" v="41" actId="20577"/>
          <ac:spMkLst>
            <pc:docMk/>
            <pc:sldMk cId="19368927" sldId="287"/>
            <ac:spMk id="2" creationId="{FCD1976A-EB3B-4DB8-91DD-0D763144E4CF}"/>
          </ac:spMkLst>
        </pc:spChg>
        <pc:spChg chg="mod">
          <ac:chgData name="Amgad Abouamasha" userId="ccb0de47ce191bab" providerId="LiveId" clId="{936319CF-3B45-45D0-BD0F-FF71C3BC1611}" dt="2021-11-10T11:50:20.135" v="59" actId="20577"/>
          <ac:spMkLst>
            <pc:docMk/>
            <pc:sldMk cId="19368927" sldId="287"/>
            <ac:spMk id="6" creationId="{06C80B80-72F4-4705-97DA-B1D79A5E657D}"/>
          </ac:spMkLst>
        </pc:spChg>
      </pc:sldChg>
      <pc:sldChg chg="modSp mod">
        <pc:chgData name="Amgad Abouamasha" userId="ccb0de47ce191bab" providerId="LiveId" clId="{936319CF-3B45-45D0-BD0F-FF71C3BC1611}" dt="2021-11-10T12:21:13.200" v="902" actId="6549"/>
        <pc:sldMkLst>
          <pc:docMk/>
          <pc:sldMk cId="3336753377" sldId="288"/>
        </pc:sldMkLst>
        <pc:spChg chg="mod">
          <ac:chgData name="Amgad Abouamasha" userId="ccb0de47ce191bab" providerId="LiveId" clId="{936319CF-3B45-45D0-BD0F-FF71C3BC1611}" dt="2021-11-10T12:10:01.170" v="426" actId="20577"/>
          <ac:spMkLst>
            <pc:docMk/>
            <pc:sldMk cId="3336753377" sldId="288"/>
            <ac:spMk id="2" creationId="{49C61EC5-F927-4CE4-A6AE-77EA29BEDBF6}"/>
          </ac:spMkLst>
        </pc:spChg>
        <pc:spChg chg="mod">
          <ac:chgData name="Amgad Abouamasha" userId="ccb0de47ce191bab" providerId="LiveId" clId="{936319CF-3B45-45D0-BD0F-FF71C3BC1611}" dt="2021-11-10T12:10:28.050" v="445" actId="20577"/>
          <ac:spMkLst>
            <pc:docMk/>
            <pc:sldMk cId="3336753377" sldId="288"/>
            <ac:spMk id="8" creationId="{9BF16478-5ACC-476A-B716-FCEE81DB2DA8}"/>
          </ac:spMkLst>
        </pc:spChg>
        <pc:spChg chg="mod">
          <ac:chgData name="Amgad Abouamasha" userId="ccb0de47ce191bab" providerId="LiveId" clId="{936319CF-3B45-45D0-BD0F-FF71C3BC1611}" dt="2021-11-10T12:10:34.366" v="453" actId="20577"/>
          <ac:spMkLst>
            <pc:docMk/>
            <pc:sldMk cId="3336753377" sldId="288"/>
            <ac:spMk id="9" creationId="{FCC83437-C306-487A-A629-2FD13EDA1041}"/>
          </ac:spMkLst>
        </pc:spChg>
        <pc:spChg chg="mod">
          <ac:chgData name="Amgad Abouamasha" userId="ccb0de47ce191bab" providerId="LiveId" clId="{936319CF-3B45-45D0-BD0F-FF71C3BC1611}" dt="2021-11-10T12:10:40.553" v="462" actId="20577"/>
          <ac:spMkLst>
            <pc:docMk/>
            <pc:sldMk cId="3336753377" sldId="288"/>
            <ac:spMk id="10" creationId="{128067A5-903D-4E24-9258-27F2BA22F53E}"/>
          </ac:spMkLst>
        </pc:spChg>
        <pc:spChg chg="mod">
          <ac:chgData name="Amgad Abouamasha" userId="ccb0de47ce191bab" providerId="LiveId" clId="{936319CF-3B45-45D0-BD0F-FF71C3BC1611}" dt="2021-11-10T12:20:25.394" v="870" actId="20577"/>
          <ac:spMkLst>
            <pc:docMk/>
            <pc:sldMk cId="3336753377" sldId="288"/>
            <ac:spMk id="11" creationId="{A7880E6D-E6B9-4925-A343-61C3A0DAE64C}"/>
          </ac:spMkLst>
        </pc:spChg>
        <pc:spChg chg="mod">
          <ac:chgData name="Amgad Abouamasha" userId="ccb0de47ce191bab" providerId="LiveId" clId="{936319CF-3B45-45D0-BD0F-FF71C3BC1611}" dt="2021-11-10T12:20:28.685" v="879" actId="20577"/>
          <ac:spMkLst>
            <pc:docMk/>
            <pc:sldMk cId="3336753377" sldId="288"/>
            <ac:spMk id="12" creationId="{7B09DE4E-2675-4FC0-B478-AAB0B68F5EAA}"/>
          </ac:spMkLst>
        </pc:spChg>
        <pc:graphicFrameChg chg="mod modGraphic">
          <ac:chgData name="Amgad Abouamasha" userId="ccb0de47ce191bab" providerId="LiveId" clId="{936319CF-3B45-45D0-BD0F-FF71C3BC1611}" dt="2021-11-10T12:21:13.200" v="902" actId="6549"/>
          <ac:graphicFrameMkLst>
            <pc:docMk/>
            <pc:sldMk cId="3336753377" sldId="288"/>
            <ac:graphicFrameMk id="6" creationId="{34CAC9BF-D2CB-4821-9DA1-075BFCFDDC3C}"/>
          </ac:graphicFrameMkLst>
        </pc:graphicFrameChg>
      </pc:sldChg>
      <pc:sldChg chg="addSp delSp modSp mod">
        <pc:chgData name="Amgad Abouamasha" userId="ccb0de47ce191bab" providerId="LiveId" clId="{936319CF-3B45-45D0-BD0F-FF71C3BC1611}" dt="2021-11-10T12:09:43.688" v="420" actId="20577"/>
        <pc:sldMkLst>
          <pc:docMk/>
          <pc:sldMk cId="1395237712" sldId="289"/>
        </pc:sldMkLst>
        <pc:spChg chg="mod">
          <ac:chgData name="Amgad Abouamasha" userId="ccb0de47ce191bab" providerId="LiveId" clId="{936319CF-3B45-45D0-BD0F-FF71C3BC1611}" dt="2021-11-10T12:03:28.380" v="328" actId="20577"/>
          <ac:spMkLst>
            <pc:docMk/>
            <pc:sldMk cId="1395237712" sldId="289"/>
            <ac:spMk id="2" creationId="{1E01A82F-BD5E-456C-9F38-6B5EC08B0BB8}"/>
          </ac:spMkLst>
        </pc:spChg>
        <pc:spChg chg="del mod">
          <ac:chgData name="Amgad Abouamasha" userId="ccb0de47ce191bab" providerId="LiveId" clId="{936319CF-3B45-45D0-BD0F-FF71C3BC1611}" dt="2021-11-10T12:07:53.882" v="368" actId="478"/>
          <ac:spMkLst>
            <pc:docMk/>
            <pc:sldMk cId="1395237712" sldId="289"/>
            <ac:spMk id="3" creationId="{8BBC4395-7DF8-4652-BCE8-4F81A857F711}"/>
          </ac:spMkLst>
        </pc:spChg>
        <pc:spChg chg="add mod">
          <ac:chgData name="Amgad Abouamasha" userId="ccb0de47ce191bab" providerId="LiveId" clId="{936319CF-3B45-45D0-BD0F-FF71C3BC1611}" dt="2021-11-10T12:09:43.688" v="420" actId="20577"/>
          <ac:spMkLst>
            <pc:docMk/>
            <pc:sldMk cId="1395237712" sldId="289"/>
            <ac:spMk id="5" creationId="{68B7C8B7-5893-467F-A0F4-BB20284C30E7}"/>
          </ac:spMkLst>
        </pc:spChg>
        <pc:spChg chg="add del mod">
          <ac:chgData name="Amgad Abouamasha" userId="ccb0de47ce191bab" providerId="LiveId" clId="{936319CF-3B45-45D0-BD0F-FF71C3BC1611}" dt="2021-11-10T12:03:54.687" v="344" actId="478"/>
          <ac:spMkLst>
            <pc:docMk/>
            <pc:sldMk cId="1395237712" sldId="289"/>
            <ac:spMk id="6" creationId="{60088B2D-2318-47BF-8F3A-BD391D242906}"/>
          </ac:spMkLst>
        </pc:spChg>
        <pc:spChg chg="add del mod">
          <ac:chgData name="Amgad Abouamasha" userId="ccb0de47ce191bab" providerId="LiveId" clId="{936319CF-3B45-45D0-BD0F-FF71C3BC1611}" dt="2021-11-10T12:07:55.209" v="369" actId="478"/>
          <ac:spMkLst>
            <pc:docMk/>
            <pc:sldMk cId="1395237712" sldId="289"/>
            <ac:spMk id="8" creationId="{26C263E0-3381-4666-BAE6-A98815963D56}"/>
          </ac:spMkLst>
        </pc:spChg>
      </pc:sldChg>
      <pc:sldChg chg="modSp mod">
        <pc:chgData name="Amgad Abouamasha" userId="ccb0de47ce191bab" providerId="LiveId" clId="{936319CF-3B45-45D0-BD0F-FF71C3BC1611}" dt="2021-11-10T11:54:27.885" v="185" actId="782"/>
        <pc:sldMkLst>
          <pc:docMk/>
          <pc:sldMk cId="2265612958" sldId="291"/>
        </pc:sldMkLst>
        <pc:spChg chg="mod">
          <ac:chgData name="Amgad Abouamasha" userId="ccb0de47ce191bab" providerId="LiveId" clId="{936319CF-3B45-45D0-BD0F-FF71C3BC1611}" dt="2021-11-10T11:54:27.885" v="185" actId="782"/>
          <ac:spMkLst>
            <pc:docMk/>
            <pc:sldMk cId="2265612958" sldId="291"/>
            <ac:spMk id="2" creationId="{A294EE4D-3A88-486E-B983-ED87BB82AD6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475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" name="Google Shape;47;p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48" name="Google Shape;48;p1:notes"/>
          <p:cNvSpPr txBox="1">
            <a:spLocks noGrp="1"/>
          </p:cNvSpPr>
          <p:nvPr>
            <p:ph type="sldNum" idx="12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45F44-B849-4F4D-B625-D2E10AF8C1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93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u="none"/>
          </a:p>
        </p:txBody>
      </p:sp>
      <p:sp>
        <p:nvSpPr>
          <p:cNvPr id="55" name="Google Shape;55;p2:notes"/>
          <p:cNvSpPr txBox="1">
            <a:spLocks noGrp="1"/>
          </p:cNvSpPr>
          <p:nvPr>
            <p:ph type="sldNum" idx="12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 txBox="1">
            <a:spLocks noGrp="1"/>
          </p:cNvSpPr>
          <p:nvPr>
            <p:ph type="sldNum" idx="12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7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:notes"/>
          <p:cNvSpPr txBox="1">
            <a:spLocks noGrp="1"/>
          </p:cNvSpPr>
          <p:nvPr>
            <p:ph type="sldNum" idx="12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13" descr="A picture containing sky, outdoor, black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68"/>
            <a:ext cx="12192000" cy="685746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be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960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8" name="Google Shape;18;p13"/>
          <p:cNvGrpSpPr/>
          <p:nvPr/>
        </p:nvGrpSpPr>
        <p:grpSpPr>
          <a:xfrm>
            <a:off x="1906597" y="5324309"/>
            <a:ext cx="8378805" cy="824507"/>
            <a:chOff x="2986172" y="5943318"/>
            <a:chExt cx="5636282" cy="554632"/>
          </a:xfrm>
        </p:grpSpPr>
        <p:pic>
          <p:nvPicPr>
            <p:cNvPr id="19" name="Google Shape;19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947541" y="6030098"/>
              <a:ext cx="1674913" cy="467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0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86172" y="5943318"/>
              <a:ext cx="3807561" cy="55463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72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381760"/>
            <a:ext cx="10515600" cy="4795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5" name="Google Shape;25;p14"/>
          <p:cNvGrpSpPr/>
          <p:nvPr/>
        </p:nvGrpSpPr>
        <p:grpSpPr>
          <a:xfrm>
            <a:off x="838200" y="6278274"/>
            <a:ext cx="3945397" cy="388246"/>
            <a:chOff x="2986172" y="5943318"/>
            <a:chExt cx="5636282" cy="554632"/>
          </a:xfrm>
        </p:grpSpPr>
        <p:pic>
          <p:nvPicPr>
            <p:cNvPr id="26" name="Google Shape;2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947541" y="6030098"/>
              <a:ext cx="1674913" cy="467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7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86172" y="5943318"/>
              <a:ext cx="3807561" cy="554632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8" name="Google Shape;28;p14"/>
          <p:cNvCxnSpPr/>
          <p:nvPr/>
        </p:nvCxnSpPr>
        <p:spPr>
          <a:xfrm>
            <a:off x="0" y="1178560"/>
            <a:ext cx="12192000" cy="0"/>
          </a:xfrm>
          <a:prstGeom prst="straightConnector1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72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1" name="Google Shape;41;p16"/>
          <p:cNvGrpSpPr/>
          <p:nvPr/>
        </p:nvGrpSpPr>
        <p:grpSpPr>
          <a:xfrm>
            <a:off x="838200" y="6278279"/>
            <a:ext cx="3945397" cy="388247"/>
            <a:chOff x="2986172" y="5943318"/>
            <a:chExt cx="5636282" cy="554632"/>
          </a:xfrm>
        </p:grpSpPr>
        <p:pic>
          <p:nvPicPr>
            <p:cNvPr id="42" name="Google Shape;42;p1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947541" y="6030098"/>
              <a:ext cx="1674913" cy="467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3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86172" y="5943318"/>
              <a:ext cx="3807561" cy="554632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4" name="Google Shape;44;p16"/>
          <p:cNvCxnSpPr/>
          <p:nvPr/>
        </p:nvCxnSpPr>
        <p:spPr>
          <a:xfrm>
            <a:off x="0" y="1178560"/>
            <a:ext cx="12192000" cy="0"/>
          </a:xfrm>
          <a:prstGeom prst="straightConnector1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72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be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5181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371600"/>
            <a:ext cx="5181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4" name="Google Shape;34;p15"/>
          <p:cNvGrpSpPr/>
          <p:nvPr/>
        </p:nvGrpSpPr>
        <p:grpSpPr>
          <a:xfrm>
            <a:off x="838200" y="6278274"/>
            <a:ext cx="3945397" cy="388246"/>
            <a:chOff x="2986172" y="5943318"/>
            <a:chExt cx="5636282" cy="554632"/>
          </a:xfrm>
        </p:grpSpPr>
        <p:pic>
          <p:nvPicPr>
            <p:cNvPr id="35" name="Google Shape;35;p1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947541" y="6030098"/>
              <a:ext cx="1674913" cy="467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6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86172" y="5943318"/>
              <a:ext cx="3807561" cy="554632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7" name="Google Shape;37;p15"/>
          <p:cNvCxnSpPr/>
          <p:nvPr/>
        </p:nvCxnSpPr>
        <p:spPr>
          <a:xfrm>
            <a:off x="0" y="1178560"/>
            <a:ext cx="12192000" cy="0"/>
          </a:xfrm>
          <a:prstGeom prst="straightConnector1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67375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C3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72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bel"/>
              <a:buNone/>
              <a:defRPr sz="4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381760"/>
            <a:ext cx="10515600" cy="4795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Relationship Id="rId1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_rgglvA5DdI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"/>
          <p:cNvSpPr txBox="1">
            <a:spLocks noGrp="1"/>
          </p:cNvSpPr>
          <p:nvPr>
            <p:ph type="ctrTitle"/>
          </p:nvPr>
        </p:nvSpPr>
        <p:spPr>
          <a:xfrm>
            <a:off x="454090" y="1503780"/>
            <a:ext cx="1128382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bel"/>
              <a:buNone/>
            </a:pPr>
            <a:r>
              <a:rPr lang="ar-EG" sz="7200" b="1" dirty="0"/>
              <a:t>التنافس</a:t>
            </a:r>
            <a:r>
              <a:rPr lang="ar-KW" sz="7200" b="1" dirty="0"/>
              <a:t> في الفضاء</a:t>
            </a:r>
            <a:endParaRPr dirty="0"/>
          </a:p>
        </p:txBody>
      </p:sp>
      <p:sp>
        <p:nvSpPr>
          <p:cNvPr id="4" name="Google Shape;50;p1">
            <a:extLst>
              <a:ext uri="{FF2B5EF4-FFF2-40B4-BE49-F238E27FC236}">
                <a16:creationId xmlns:a16="http://schemas.microsoft.com/office/drawing/2014/main" id="{07DC3BE3-5F59-4020-8B28-2B36CD7A69DE}"/>
              </a:ext>
            </a:extLst>
          </p:cNvPr>
          <p:cNvSpPr txBox="1">
            <a:spLocks/>
          </p:cNvSpPr>
          <p:nvPr/>
        </p:nvSpPr>
        <p:spPr>
          <a:xfrm>
            <a:off x="3647768" y="3891380"/>
            <a:ext cx="4395020" cy="924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bel"/>
              <a:buNone/>
              <a:defRPr sz="60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rtl="1">
              <a:buSzPts val="7200"/>
            </a:pPr>
            <a:r>
              <a:rPr lang="ar-EG" sz="1800" b="1" dirty="0"/>
              <a:t>تود هاريسون</a:t>
            </a:r>
          </a:p>
          <a:p>
            <a:pPr rtl="1">
              <a:buSzPts val="7200"/>
            </a:pPr>
            <a:r>
              <a:rPr lang="ar-EG" sz="1800" b="1" dirty="0"/>
              <a:t>زميل أول ومدير مشروع أمن الفضاء</a:t>
            </a:r>
            <a:endParaRPr lang="ar-EG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"/>
          <p:cNvSpPr txBox="1">
            <a:spLocks noGrp="1"/>
          </p:cNvSpPr>
          <p:nvPr>
            <p:ph type="ctrTitle"/>
          </p:nvPr>
        </p:nvSpPr>
        <p:spPr>
          <a:xfrm>
            <a:off x="1524000" y="2094271"/>
            <a:ext cx="9144000" cy="1415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bel"/>
              <a:buNone/>
            </a:pPr>
            <a:r>
              <a:rPr lang="ar-EG" sz="8000" dirty="0"/>
              <a:t>الأسئلة؟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1976A-EB3B-4DB8-91DD-0D763144E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77" y="365125"/>
            <a:ext cx="11404846" cy="772795"/>
          </a:xfrm>
        </p:spPr>
        <p:txBody>
          <a:bodyPr>
            <a:normAutofit/>
          </a:bodyPr>
          <a:lstStyle/>
          <a:p>
            <a:pPr rtl="1"/>
            <a:r>
              <a:rPr lang="ar-KW" dirty="0"/>
              <a:t>مهمتنا: تثقيف النقاش العام</a:t>
            </a:r>
            <a:r>
              <a:rPr lang="ar-EG" dirty="0"/>
              <a:t> </a:t>
            </a:r>
            <a:r>
              <a:rPr lang="ar-KW" dirty="0"/>
              <a:t>وإعلام</a:t>
            </a:r>
            <a:r>
              <a:rPr lang="ar-EG" dirty="0"/>
              <a:t>ه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E731A-C208-4AFA-BD70-DD11BBC6E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610E-7E4F-4A19-809F-70088142E2FC}" type="slidenum">
              <a:rPr lang="en-US" smtClean="0"/>
              <a:t>2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6C80B80-72F4-4705-97DA-B1D79A5E657D}"/>
              </a:ext>
            </a:extLst>
          </p:cNvPr>
          <p:cNvSpPr txBox="1">
            <a:spLocks/>
          </p:cNvSpPr>
          <p:nvPr/>
        </p:nvSpPr>
        <p:spPr>
          <a:xfrm>
            <a:off x="4007797" y="5815045"/>
            <a:ext cx="7346004" cy="9290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spcBef>
                <a:spcPts val="0"/>
              </a:spcBef>
              <a:buNone/>
            </a:pPr>
            <a:r>
              <a:rPr lang="ar-EG" sz="2400" dirty="0">
                <a:solidFill>
                  <a:srgbClr val="F2F2F2"/>
                </a:solidFill>
              </a:rPr>
              <a:t>متاح للتنزيل على:</a:t>
            </a:r>
            <a:br>
              <a:rPr lang="en-US" sz="2400" dirty="0">
                <a:solidFill>
                  <a:srgbClr val="F2F2F2"/>
                </a:solidFill>
              </a:rPr>
            </a:br>
            <a:r>
              <a:rPr lang="en-US" sz="2400" dirty="0">
                <a:solidFill>
                  <a:schemeClr val="accent6"/>
                </a:solidFill>
              </a:rPr>
              <a:t>https://aerospace.csis.org/</a:t>
            </a:r>
            <a:endParaRPr lang="en-US" sz="2400" dirty="0">
              <a:solidFill>
                <a:srgbClr val="F2F2F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38B6DF-86E7-46F2-99DA-3DF8252C6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43" t="13759" r="32979" b="5324"/>
          <a:stretch/>
        </p:blipFill>
        <p:spPr>
          <a:xfrm>
            <a:off x="8610600" y="1642253"/>
            <a:ext cx="3162121" cy="4114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5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79774C-9F16-4B4C-AB05-23C6EC302D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67" t="14667" r="34417" b="3704"/>
          <a:stretch/>
        </p:blipFill>
        <p:spPr>
          <a:xfrm>
            <a:off x="510719" y="1642253"/>
            <a:ext cx="3173847" cy="4114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5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17E66D-8AD1-4D09-AC69-5AC31FFE3B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675" t="15638" r="34525" b="9406"/>
          <a:stretch/>
        </p:blipFill>
        <p:spPr>
          <a:xfrm>
            <a:off x="4551518" y="1642253"/>
            <a:ext cx="3192129" cy="4114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5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9368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72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bel"/>
              <a:buNone/>
            </a:pPr>
            <a:r>
              <a:rPr lang="ar-KW" dirty="0"/>
              <a:t>ما تغير في الفضاء؟</a:t>
            </a:r>
            <a:endParaRPr dirty="0"/>
          </a:p>
        </p:txBody>
      </p:sp>
      <p:sp>
        <p:nvSpPr>
          <p:cNvPr id="59" name="Google Shape;59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5" name="Google Shape;50;p1">
            <a:extLst>
              <a:ext uri="{FF2B5EF4-FFF2-40B4-BE49-F238E27FC236}">
                <a16:creationId xmlns:a16="http://schemas.microsoft.com/office/drawing/2014/main" id="{DCC4514C-C1E6-462A-9C99-80FCDEE98A3B}"/>
              </a:ext>
            </a:extLst>
          </p:cNvPr>
          <p:cNvSpPr txBox="1">
            <a:spLocks/>
          </p:cNvSpPr>
          <p:nvPr/>
        </p:nvSpPr>
        <p:spPr>
          <a:xfrm>
            <a:off x="938980" y="1455174"/>
            <a:ext cx="10515600" cy="424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bel"/>
              <a:buNone/>
              <a:defRPr sz="60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rtl="1">
              <a:lnSpc>
                <a:spcPct val="100000"/>
              </a:lnSpc>
              <a:buSzPts val="7200"/>
            </a:pPr>
            <a:r>
              <a:rPr lang="ar-EG" sz="3600" b="1" dirty="0">
                <a:solidFill>
                  <a:schemeClr val="accent4">
                    <a:lumMod val="75000"/>
                  </a:schemeClr>
                </a:solidFill>
              </a:rPr>
              <a:t>متنوع</a:t>
            </a:r>
            <a:r>
              <a:rPr lang="ar-EG" sz="3600" b="1" dirty="0"/>
              <a:t>: عالمي أكثر، تجاري أكثر</a:t>
            </a:r>
          </a:p>
          <a:p>
            <a:pPr algn="just" rtl="1">
              <a:lnSpc>
                <a:spcPct val="100000"/>
              </a:lnSpc>
              <a:buSzPts val="7200"/>
            </a:pPr>
            <a:r>
              <a:rPr lang="ar-EG" sz="3600" b="1" dirty="0">
                <a:solidFill>
                  <a:schemeClr val="accent4">
                    <a:lumMod val="75000"/>
                  </a:schemeClr>
                </a:solidFill>
              </a:rPr>
              <a:t>مختلف</a:t>
            </a:r>
            <a:r>
              <a:rPr lang="ar-EG" sz="3600" b="1" dirty="0"/>
              <a:t>: الوافدون الجدد، والبعثات التجارية الجديدة</a:t>
            </a:r>
          </a:p>
          <a:p>
            <a:pPr algn="just" rtl="1">
              <a:lnSpc>
                <a:spcPct val="100000"/>
              </a:lnSpc>
              <a:buSzPts val="7200"/>
            </a:pPr>
            <a:r>
              <a:rPr lang="ar-EG" sz="3600" b="1" dirty="0">
                <a:solidFill>
                  <a:schemeClr val="accent4">
                    <a:lumMod val="75000"/>
                  </a:schemeClr>
                </a:solidFill>
              </a:rPr>
              <a:t>مضطرب</a:t>
            </a:r>
            <a:r>
              <a:rPr lang="ar-EG" sz="3600" b="1" dirty="0"/>
              <a:t>: عدم وجود معايير مقبولة على نطاق واسع، وثغرات في القوانين والمعاهدات الحالية</a:t>
            </a:r>
          </a:p>
          <a:p>
            <a:pPr algn="just" rtl="1">
              <a:lnSpc>
                <a:spcPct val="100000"/>
              </a:lnSpc>
              <a:buSzPts val="7200"/>
            </a:pPr>
            <a:r>
              <a:rPr lang="ar-EG" sz="3600" b="1" dirty="0">
                <a:solidFill>
                  <a:schemeClr val="accent4">
                    <a:lumMod val="75000"/>
                  </a:schemeClr>
                </a:solidFill>
              </a:rPr>
              <a:t>خطير</a:t>
            </a:r>
            <a:r>
              <a:rPr lang="ar-EG" sz="3600" b="1" dirty="0"/>
              <a:t>: أهداف "مثيرة" في الفضاء، انتشار قدرات الفضاء المضاد</a:t>
            </a:r>
            <a:endParaRPr lang="ar-EG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152400" y="365125"/>
            <a:ext cx="11887200" cy="772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Font typeface="Abel"/>
              <a:buNone/>
            </a:pPr>
            <a:r>
              <a:rPr lang="ar-KW" sz="4200" b="1" dirty="0">
                <a:solidFill>
                  <a:schemeClr val="accent4"/>
                </a:solidFill>
              </a:rPr>
              <a:t>المزيد من </a:t>
            </a:r>
            <a:r>
              <a:rPr lang="ar-EG" sz="4200" b="1" dirty="0">
                <a:solidFill>
                  <a:schemeClr val="accent4"/>
                </a:solidFill>
              </a:rPr>
              <a:t>الاختلاف</a:t>
            </a:r>
            <a:r>
              <a:rPr lang="ar-KW" sz="4200" b="1" dirty="0">
                <a:solidFill>
                  <a:schemeClr val="accent4"/>
                </a:solidFill>
              </a:rPr>
              <a:t>: </a:t>
            </a:r>
            <a:r>
              <a:rPr lang="ar-KW" sz="4200" b="1" dirty="0">
                <a:solidFill>
                  <a:schemeClr val="bg1"/>
                </a:solidFill>
              </a:rPr>
              <a:t>البعثات التجارية الجديدة والموسعة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74" name="Google Shape;74;p4"/>
          <p:cNvGrpSpPr/>
          <p:nvPr/>
        </p:nvGrpSpPr>
        <p:grpSpPr>
          <a:xfrm>
            <a:off x="2967996" y="1881785"/>
            <a:ext cx="3414066" cy="4387762"/>
            <a:chOff x="3314227" y="1853792"/>
            <a:chExt cx="3414066" cy="4387762"/>
          </a:xfrm>
        </p:grpSpPr>
        <p:pic>
          <p:nvPicPr>
            <p:cNvPr id="75" name="Google Shape;75;p4" descr="Related 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78022" y="3922165"/>
              <a:ext cx="1855511" cy="23193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4" descr="Image result for milstar satelli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14227" y="2887059"/>
              <a:ext cx="2085134" cy="2131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4" descr="Related image"/>
            <p:cNvPicPr preferRelativeResize="0"/>
            <p:nvPr/>
          </p:nvPicPr>
          <p:blipFill rotWithShape="1">
            <a:blip r:embed="rId5">
              <a:alphaModFix/>
            </a:blip>
            <a:srcRect l="8689" r="22533"/>
            <a:stretch/>
          </p:blipFill>
          <p:spPr>
            <a:xfrm>
              <a:off x="4643159" y="1853792"/>
              <a:ext cx="2085134" cy="18190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8" name="Google Shape;78;p4"/>
          <p:cNvGrpSpPr/>
          <p:nvPr/>
        </p:nvGrpSpPr>
        <p:grpSpPr>
          <a:xfrm>
            <a:off x="438856" y="1999141"/>
            <a:ext cx="2547337" cy="3912665"/>
            <a:chOff x="536511" y="1999141"/>
            <a:chExt cx="2547337" cy="3912665"/>
          </a:xfrm>
        </p:grpSpPr>
        <p:pic>
          <p:nvPicPr>
            <p:cNvPr id="79" name="Google Shape;79;p4" descr="Related imag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4149" y="1999141"/>
              <a:ext cx="2289699" cy="14596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" name="Google Shape;80;p4"/>
            <p:cNvSpPr txBox="1"/>
            <p:nvPr/>
          </p:nvSpPr>
          <p:spPr>
            <a:xfrm>
              <a:off x="1269507" y="3737499"/>
              <a:ext cx="457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81" name="Google Shape;81;p4" descr="Image result for first communications satellite"/>
            <p:cNvPicPr preferRelativeResize="0"/>
            <p:nvPr/>
          </p:nvPicPr>
          <p:blipFill rotWithShape="1">
            <a:blip r:embed="rId7">
              <a:alphaModFix/>
            </a:blip>
            <a:srcRect l="19335" r="17118"/>
            <a:stretch/>
          </p:blipFill>
          <p:spPr>
            <a:xfrm>
              <a:off x="536511" y="3171524"/>
              <a:ext cx="1360900" cy="12754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4" descr="Image result for titan 2 launch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572753" y="4118932"/>
              <a:ext cx="1434299" cy="17928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3" name="Google Shape;83;p4"/>
          <p:cNvGrpSpPr/>
          <p:nvPr/>
        </p:nvGrpSpPr>
        <p:grpSpPr>
          <a:xfrm>
            <a:off x="6373120" y="1897699"/>
            <a:ext cx="3197005" cy="4826737"/>
            <a:chOff x="6648331" y="1897699"/>
            <a:chExt cx="3197005" cy="4826737"/>
          </a:xfrm>
        </p:grpSpPr>
        <p:pic>
          <p:nvPicPr>
            <p:cNvPr id="84" name="Google Shape;84;p4" descr="Konnect VHTS Eutelsat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648331" y="3410944"/>
              <a:ext cx="3197005" cy="1763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Google Shape;85;p4" descr="Image result for planet dove satellites"/>
            <p:cNvPicPr preferRelativeResize="0"/>
            <p:nvPr/>
          </p:nvPicPr>
          <p:blipFill rotWithShape="1">
            <a:blip r:embed="rId10">
              <a:alphaModFix/>
            </a:blip>
            <a:srcRect l="38044" t="217" r="16201" b="24787"/>
            <a:stretch/>
          </p:blipFill>
          <p:spPr>
            <a:xfrm>
              <a:off x="7678996" y="1897699"/>
              <a:ext cx="1540889" cy="16798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4" descr="Image result for falcon heavy"/>
            <p:cNvPicPr preferRelativeResize="0"/>
            <p:nvPr/>
          </p:nvPicPr>
          <p:blipFill rotWithShape="1">
            <a:blip r:embed="rId11">
              <a:alphaModFix/>
            </a:blip>
            <a:srcRect l="21575" r="17259"/>
            <a:stretch/>
          </p:blipFill>
          <p:spPr>
            <a:xfrm>
              <a:off x="7246875" y="4769577"/>
              <a:ext cx="2310869" cy="195485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2AB7A45-0318-4139-90CB-8AB88DD44F4E}"/>
              </a:ext>
            </a:extLst>
          </p:cNvPr>
          <p:cNvGrpSpPr/>
          <p:nvPr/>
        </p:nvGrpSpPr>
        <p:grpSpPr>
          <a:xfrm>
            <a:off x="9566781" y="1882461"/>
            <a:ext cx="2310870" cy="4753921"/>
            <a:chOff x="9566781" y="1882461"/>
            <a:chExt cx="2310870" cy="4753921"/>
          </a:xfrm>
        </p:grpSpPr>
        <p:pic>
          <p:nvPicPr>
            <p:cNvPr id="1026" name="Picture 2" descr="Northrop Grumman Successfully Completes Historic First Docking of Mission  Extension Vehicle with Intelsat 901 Satellite | Northrop Grumman">
              <a:extLst>
                <a:ext uri="{FF2B5EF4-FFF2-40B4-BE49-F238E27FC236}">
                  <a16:creationId xmlns:a16="http://schemas.microsoft.com/office/drawing/2014/main" id="{C95F8AD4-BEEF-44C8-B14E-C610FFDBB6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7" t="11748" r="-168" b="-132"/>
            <a:stretch/>
          </p:blipFill>
          <p:spPr bwMode="auto">
            <a:xfrm>
              <a:off x="9837799" y="4827867"/>
              <a:ext cx="1808653" cy="1808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7" name="Google Shape;87;p4"/>
            <p:cNvGrpSpPr/>
            <p:nvPr/>
          </p:nvGrpSpPr>
          <p:grpSpPr>
            <a:xfrm>
              <a:off x="9566781" y="1882461"/>
              <a:ext cx="2310870" cy="3076951"/>
              <a:chOff x="9707938" y="1901166"/>
              <a:chExt cx="2310870" cy="3076951"/>
            </a:xfrm>
          </p:grpSpPr>
          <p:pic>
            <p:nvPicPr>
              <p:cNvPr id="88" name="Google Shape;88;p4" descr="Image result for planetary resources"/>
              <p:cNvPicPr preferRelativeResize="0"/>
              <p:nvPr/>
            </p:nvPicPr>
            <p:blipFill rotWithShape="1">
              <a:blip r:embed="rId13">
                <a:alphaModFix/>
              </a:blip>
              <a:srcRect l="20746" r="21179"/>
              <a:stretch/>
            </p:blipFill>
            <p:spPr>
              <a:xfrm>
                <a:off x="10482149" y="1901166"/>
                <a:ext cx="1334554" cy="17639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9" name="Google Shape;89;p4" descr="Image result for made in space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9707938" y="3630707"/>
                <a:ext cx="2310870" cy="134741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91" name="Google Shape;91;p4"/>
          <p:cNvSpPr txBox="1">
            <a:spLocks noGrp="1"/>
          </p:cNvSpPr>
          <p:nvPr>
            <p:ph type="sldNum" idx="12"/>
          </p:nvPr>
        </p:nvSpPr>
        <p:spPr>
          <a:xfrm>
            <a:off x="912550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92" name="Google Shape;92;p4"/>
          <p:cNvSpPr/>
          <p:nvPr/>
        </p:nvSpPr>
        <p:spPr>
          <a:xfrm>
            <a:off x="298580" y="1232300"/>
            <a:ext cx="11741020" cy="646523"/>
          </a:xfrm>
          <a:prstGeom prst="rightArrow">
            <a:avLst>
              <a:gd name="adj1" fmla="val 50000"/>
              <a:gd name="adj2" fmla="val 53778"/>
            </a:avLst>
          </a:prstGeom>
          <a:solidFill>
            <a:schemeClr val="accent6"/>
          </a:solidFill>
          <a:ln w="12700" cap="flat" cmpd="sng">
            <a:solidFill>
              <a:srgbClr val="417E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2000" dirty="0">
                <a:solidFill>
                  <a:schemeClr val="lt1"/>
                </a:solidFill>
                <a:latin typeface="Sakkal Majalla" panose="02000000000000000000" pitchFamily="2" charset="-78"/>
                <a:ea typeface="Source Sans Pro"/>
                <a:cs typeface="Sakkal Majalla" panose="02000000000000000000" pitchFamily="2" charset="-78"/>
                <a:sym typeface="Source Sans Pro"/>
              </a:rPr>
              <a:t>تتحكم فيه الحكومات</a:t>
            </a:r>
            <a:r>
              <a:rPr lang="en-US" sz="2000" dirty="0">
                <a:solidFill>
                  <a:schemeClr val="lt1"/>
                </a:solidFill>
                <a:latin typeface="Sakkal Majalla" panose="02000000000000000000" pitchFamily="2" charset="-78"/>
                <a:ea typeface="Source Sans Pro"/>
                <a:cs typeface="Sakkal Majalla" panose="02000000000000000000" pitchFamily="2" charset="-78"/>
                <a:sym typeface="Source Sans Pro"/>
              </a:rPr>
              <a:t>				</a:t>
            </a:r>
            <a:r>
              <a:rPr lang="ar-EG" sz="2000" dirty="0">
                <a:solidFill>
                  <a:schemeClr val="lt1"/>
                </a:solidFill>
                <a:latin typeface="Sakkal Majalla" panose="02000000000000000000" pitchFamily="2" charset="-78"/>
                <a:ea typeface="Source Sans Pro"/>
                <a:cs typeface="Sakkal Majalla" panose="02000000000000000000" pitchFamily="2" charset="-78"/>
                <a:sym typeface="Source Sans Pro"/>
              </a:rPr>
              <a:t>  </a:t>
            </a:r>
            <a:r>
              <a:rPr lang="en-US" sz="2000" dirty="0">
                <a:solidFill>
                  <a:schemeClr val="lt1"/>
                </a:solidFill>
                <a:latin typeface="Sakkal Majalla" panose="02000000000000000000" pitchFamily="2" charset="-78"/>
                <a:ea typeface="Source Sans Pro"/>
                <a:cs typeface="Sakkal Majalla" panose="02000000000000000000" pitchFamily="2" charset="-78"/>
                <a:sym typeface="Source Sans Pro"/>
              </a:rPr>
              <a:t>			</a:t>
            </a:r>
            <a:r>
              <a:rPr lang="ar-EG" sz="2000" dirty="0">
                <a:solidFill>
                  <a:schemeClr val="lt1"/>
                </a:solidFill>
                <a:latin typeface="Sakkal Majalla" panose="02000000000000000000" pitchFamily="2" charset="-78"/>
                <a:ea typeface="Source Sans Pro"/>
                <a:cs typeface="Sakkal Majalla" panose="02000000000000000000" pitchFamily="2" charset="-78"/>
                <a:sym typeface="Source Sans Pro"/>
              </a:rPr>
              <a:t>	يتحكم فيه القطاع الخاص</a:t>
            </a:r>
            <a:endParaRPr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219C9AF-B202-4283-A5EA-30095D4A20C8}"/>
              </a:ext>
            </a:extLst>
          </p:cNvPr>
          <p:cNvSpPr/>
          <p:nvPr/>
        </p:nvSpPr>
        <p:spPr>
          <a:xfrm rot="10800000">
            <a:off x="292910" y="1793287"/>
            <a:ext cx="11600509" cy="7500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EE4D-3A88-486E-B983-ED87BB82A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KW" dirty="0"/>
              <a:t>مهمة الخدمة في المدار (فبراير 2020)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AC07A9-E168-42A9-A18C-CB72CD0980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pic>
        <p:nvPicPr>
          <p:cNvPr id="6" name="Online Media 5" title="MEV-1 Mission Profile">
            <a:hlinkClick r:id="" action="ppaction://media"/>
            <a:extLst>
              <a:ext uri="{FF2B5EF4-FFF2-40B4-BE49-F238E27FC236}">
                <a16:creationId xmlns:a16="http://schemas.microsoft.com/office/drawing/2014/main" id="{2FFA9877-8A77-47C1-A407-B61CD474BEE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61160" y="1241436"/>
            <a:ext cx="8869680" cy="501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1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bel"/>
              <a:buNone/>
            </a:pPr>
            <a:r>
              <a:rPr lang="ar-KW" dirty="0"/>
              <a:t>مثال </a:t>
            </a:r>
            <a:r>
              <a:rPr lang="ar-EG" dirty="0"/>
              <a:t>على </a:t>
            </a:r>
            <a:r>
              <a:rPr lang="ar-KW" dirty="0"/>
              <a:t>قدرات الاستخدام المزدوج</a:t>
            </a:r>
            <a:endParaRPr dirty="0"/>
          </a:p>
        </p:txBody>
      </p:sp>
      <p:sp>
        <p:nvSpPr>
          <p:cNvPr id="148" name="Google Shape;1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149" name="Google Shape;14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1800" y="1787434"/>
            <a:ext cx="457200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1787434"/>
            <a:ext cx="4568921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72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Abel"/>
              <a:buNone/>
            </a:pPr>
            <a:r>
              <a:rPr lang="ar-EG" b="1" dirty="0">
                <a:solidFill>
                  <a:schemeClr val="accent4"/>
                </a:solidFill>
              </a:rPr>
              <a:t>أخطر</a:t>
            </a:r>
            <a:r>
              <a:rPr lang="ar-KW" b="1" dirty="0">
                <a:solidFill>
                  <a:schemeClr val="accent4"/>
                </a:solidFill>
              </a:rPr>
              <a:t>: </a:t>
            </a:r>
            <a:r>
              <a:rPr lang="ar-KW" b="1" dirty="0">
                <a:solidFill>
                  <a:schemeClr val="bg1"/>
                </a:solidFill>
              </a:rPr>
              <a:t>انتشار التهديدات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8" name="Google Shape;12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cxnSp>
        <p:nvCxnSpPr>
          <p:cNvPr id="129" name="Google Shape;129;p7"/>
          <p:cNvCxnSpPr/>
          <p:nvPr/>
        </p:nvCxnSpPr>
        <p:spPr>
          <a:xfrm>
            <a:off x="6096000" y="1403466"/>
            <a:ext cx="0" cy="4572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0" name="Google Shape;130;p7"/>
          <p:cNvCxnSpPr/>
          <p:nvPr/>
        </p:nvCxnSpPr>
        <p:spPr>
          <a:xfrm>
            <a:off x="609600" y="3689466"/>
            <a:ext cx="10972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1" name="Google Shape;131;p7"/>
          <p:cNvSpPr txBox="1"/>
          <p:nvPr/>
        </p:nvSpPr>
        <p:spPr>
          <a:xfrm>
            <a:off x="3100189" y="1290237"/>
            <a:ext cx="236635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KW" sz="2800" b="1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حركية </a:t>
            </a:r>
            <a:r>
              <a:rPr lang="ar-EG" sz="2800" b="1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مادية</a:t>
            </a:r>
            <a:endParaRPr dirty="0"/>
          </a:p>
        </p:txBody>
      </p:sp>
      <p:sp>
        <p:nvSpPr>
          <p:cNvPr id="132" name="Google Shape;132;p7"/>
          <p:cNvSpPr txBox="1"/>
          <p:nvPr/>
        </p:nvSpPr>
        <p:spPr>
          <a:xfrm>
            <a:off x="7352064" y="1242648"/>
            <a:ext cx="299120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2800" b="1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غير حركية مادية</a:t>
            </a:r>
            <a:endParaRPr dirty="0"/>
          </a:p>
        </p:txBody>
      </p:sp>
      <p:sp>
        <p:nvSpPr>
          <p:cNvPr id="133" name="Google Shape;133;p7"/>
          <p:cNvSpPr txBox="1"/>
          <p:nvPr/>
        </p:nvSpPr>
        <p:spPr>
          <a:xfrm>
            <a:off x="2567170" y="3782907"/>
            <a:ext cx="15712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2800" b="1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إلكترونية</a:t>
            </a:r>
            <a:endParaRPr dirty="0"/>
          </a:p>
        </p:txBody>
      </p:sp>
      <p:sp>
        <p:nvSpPr>
          <p:cNvPr id="134" name="Google Shape;134;p7"/>
          <p:cNvSpPr txBox="1"/>
          <p:nvPr/>
        </p:nvSpPr>
        <p:spPr>
          <a:xfrm>
            <a:off x="7791255" y="3783307"/>
            <a:ext cx="15278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2800" b="1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سيبرانية</a:t>
            </a:r>
            <a:endParaRPr dirty="0"/>
          </a:p>
        </p:txBody>
      </p:sp>
      <p:sp>
        <p:nvSpPr>
          <p:cNvPr id="135" name="Google Shape;135;p7"/>
          <p:cNvSpPr txBox="1"/>
          <p:nvPr/>
        </p:nvSpPr>
        <p:spPr>
          <a:xfrm>
            <a:off x="3100189" y="1846539"/>
            <a:ext cx="2772617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indent="-127000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ar-EG" dirty="0">
                <a:solidFill>
                  <a:schemeClr val="bg1"/>
                </a:solidFill>
              </a:rPr>
              <a:t>صواريخ الصعود المباشر المضادة للأقمار الصناعية</a:t>
            </a:r>
            <a:endParaRPr lang="en-US" dirty="0">
              <a:solidFill>
                <a:schemeClr val="bg1"/>
              </a:solidFill>
            </a:endParaRPr>
          </a:p>
          <a:p>
            <a:pPr marL="114300" marR="0" lvl="0" indent="-127000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ar-EG" dirty="0">
                <a:solidFill>
                  <a:schemeClr val="bg1"/>
                </a:solidFill>
              </a:rPr>
              <a:t>الصواريخ </a:t>
            </a:r>
            <a:r>
              <a:rPr lang="ar-KW" dirty="0">
                <a:solidFill>
                  <a:schemeClr val="bg1"/>
                </a:solidFill>
              </a:rPr>
              <a:t>المداري</a:t>
            </a:r>
            <a:r>
              <a:rPr lang="ar-EG" dirty="0">
                <a:solidFill>
                  <a:schemeClr val="bg1"/>
                </a:solidFill>
              </a:rPr>
              <a:t>ة</a:t>
            </a:r>
            <a:r>
              <a:rPr lang="ar-KW" dirty="0">
                <a:solidFill>
                  <a:schemeClr val="bg1"/>
                </a:solidFill>
              </a:rPr>
              <a:t> المشترك</a:t>
            </a:r>
            <a:r>
              <a:rPr lang="ar-EG" dirty="0">
                <a:solidFill>
                  <a:schemeClr val="bg1"/>
                </a:solidFill>
              </a:rPr>
              <a:t>ة المضادة للأقمار الصناعية</a:t>
            </a:r>
            <a:endParaRPr lang="en-US" dirty="0">
              <a:solidFill>
                <a:schemeClr val="bg1"/>
              </a:solidFill>
            </a:endParaRPr>
          </a:p>
          <a:p>
            <a:pPr marL="114300" marR="0" lvl="0" indent="-127000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ar-KW" dirty="0">
                <a:solidFill>
                  <a:schemeClr val="bg1"/>
                </a:solidFill>
              </a:rPr>
              <a:t>هجمات المحطة الأرضية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139" name="Google Shape;13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6422" y="3864581"/>
            <a:ext cx="3309558" cy="2276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4407" y="3927700"/>
            <a:ext cx="3247982" cy="2223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2739" y="1290237"/>
            <a:ext cx="2879411" cy="252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01660" y="1208177"/>
            <a:ext cx="2275334" cy="246728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35;p7">
            <a:extLst>
              <a:ext uri="{FF2B5EF4-FFF2-40B4-BE49-F238E27FC236}">
                <a16:creationId xmlns:a16="http://schemas.microsoft.com/office/drawing/2014/main" id="{E5C911D3-2EE3-4183-A995-EDF6EFA31668}"/>
              </a:ext>
            </a:extLst>
          </p:cNvPr>
          <p:cNvSpPr txBox="1"/>
          <p:nvPr/>
        </p:nvSpPr>
        <p:spPr>
          <a:xfrm>
            <a:off x="6187234" y="1951382"/>
            <a:ext cx="277261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indent="-127000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ar-EG" dirty="0">
                <a:solidFill>
                  <a:schemeClr val="bg1"/>
                </a:solidFill>
              </a:rPr>
              <a:t>أسلحة الليزر</a:t>
            </a:r>
          </a:p>
          <a:p>
            <a:pPr marL="114300" marR="0" lvl="0" indent="-127000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ar-EG" dirty="0">
                <a:solidFill>
                  <a:schemeClr val="bg1"/>
                </a:solidFill>
              </a:rPr>
              <a:t>ميكروويف عالي الطاقة</a:t>
            </a:r>
          </a:p>
          <a:p>
            <a:pPr marL="114300" marR="0" lvl="0" indent="-127000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ar-EG" dirty="0">
                <a:solidFill>
                  <a:schemeClr val="bg1"/>
                </a:solidFill>
              </a:rPr>
              <a:t>النبض الكهرومغناطيسي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9" name="Google Shape;135;p7">
            <a:extLst>
              <a:ext uri="{FF2B5EF4-FFF2-40B4-BE49-F238E27FC236}">
                <a16:creationId xmlns:a16="http://schemas.microsoft.com/office/drawing/2014/main" id="{ACBC0417-B644-4680-9D81-EBB2441E103E}"/>
              </a:ext>
            </a:extLst>
          </p:cNvPr>
          <p:cNvSpPr txBox="1"/>
          <p:nvPr/>
        </p:nvSpPr>
        <p:spPr>
          <a:xfrm>
            <a:off x="2937037" y="4533609"/>
            <a:ext cx="277261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indent="-127000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ar-EG" dirty="0">
                <a:solidFill>
                  <a:schemeClr val="bg1"/>
                </a:solidFill>
              </a:rPr>
              <a:t>تشويش الإرسال</a:t>
            </a:r>
          </a:p>
          <a:p>
            <a:pPr marL="114300" marR="0" lvl="0" indent="-127000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ar-EG" dirty="0">
                <a:solidFill>
                  <a:schemeClr val="bg1"/>
                </a:solidFill>
              </a:rPr>
              <a:t>التشويش على الوصلة الهابطة</a:t>
            </a:r>
          </a:p>
          <a:p>
            <a:pPr marL="114300" marR="0" lvl="0" indent="-127000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ar-EG" dirty="0">
                <a:solidFill>
                  <a:schemeClr val="bg1"/>
                </a:solidFill>
              </a:rPr>
              <a:t>انتحال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0" name="Google Shape;135;p7">
            <a:extLst>
              <a:ext uri="{FF2B5EF4-FFF2-40B4-BE49-F238E27FC236}">
                <a16:creationId xmlns:a16="http://schemas.microsoft.com/office/drawing/2014/main" id="{D65E9711-889C-49D7-9881-B3D6827E547F}"/>
              </a:ext>
            </a:extLst>
          </p:cNvPr>
          <p:cNvSpPr txBox="1"/>
          <p:nvPr/>
        </p:nvSpPr>
        <p:spPr>
          <a:xfrm>
            <a:off x="6115452" y="4481601"/>
            <a:ext cx="277261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indent="-127000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ar-EG" dirty="0">
                <a:solidFill>
                  <a:schemeClr val="bg1"/>
                </a:solidFill>
              </a:rPr>
              <a:t>مراقبة أنماط حركة المرور</a:t>
            </a:r>
          </a:p>
          <a:p>
            <a:pPr marL="114300" marR="0" lvl="0" indent="-127000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ar-EG" dirty="0">
                <a:solidFill>
                  <a:schemeClr val="bg1"/>
                </a:solidFill>
              </a:rPr>
              <a:t>اعتراض / استغلال البيانات</a:t>
            </a:r>
          </a:p>
          <a:p>
            <a:pPr marL="114300" marR="0" lvl="0" indent="-127000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ar-EG" dirty="0">
                <a:solidFill>
                  <a:schemeClr val="bg1"/>
                </a:solidFill>
              </a:rPr>
              <a:t>البيانات الفاسدة</a:t>
            </a:r>
          </a:p>
          <a:p>
            <a:pPr marL="114300" marR="0" lvl="0" indent="-127000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ar-EG" dirty="0">
                <a:solidFill>
                  <a:schemeClr val="bg1"/>
                </a:solidFill>
              </a:rPr>
              <a:t>تسلل القيادة والسيطرة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1A82F-BD5E-456C-9F38-6B5EC08B0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KW" dirty="0"/>
              <a:t>ما </a:t>
            </a:r>
            <a:r>
              <a:rPr lang="ar-EG" dirty="0"/>
              <a:t>ال</a:t>
            </a:r>
            <a:r>
              <a:rPr lang="ar-KW" dirty="0"/>
              <a:t>سلاح </a:t>
            </a:r>
            <a:r>
              <a:rPr lang="ar-EG" dirty="0"/>
              <a:t>ال</a:t>
            </a:r>
            <a:r>
              <a:rPr lang="ar-KW" dirty="0"/>
              <a:t>فضائي؟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70F8A-751F-4297-8AF2-08DD3B15E7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sp>
        <p:nvSpPr>
          <p:cNvPr id="5" name="Google Shape;135;p7">
            <a:extLst>
              <a:ext uri="{FF2B5EF4-FFF2-40B4-BE49-F238E27FC236}">
                <a16:creationId xmlns:a16="http://schemas.microsoft.com/office/drawing/2014/main" id="{68B7C8B7-5893-467F-A0F4-BB20284C30E7}"/>
              </a:ext>
            </a:extLst>
          </p:cNvPr>
          <p:cNvSpPr txBox="1"/>
          <p:nvPr/>
        </p:nvSpPr>
        <p:spPr>
          <a:xfrm>
            <a:off x="373626" y="1459769"/>
            <a:ext cx="10980174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indent="-127000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ar-EG" sz="3200" dirty="0">
                <a:solidFill>
                  <a:schemeClr val="bg1"/>
                </a:solidFill>
              </a:rPr>
              <a:t>لا تعرفه الاتفاقات الدولية القائمة جيدًا</a:t>
            </a:r>
          </a:p>
          <a:p>
            <a:pPr marL="344488" marR="0" lvl="0" indent="117475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ar-EG" sz="3200" dirty="0">
                <a:solidFill>
                  <a:schemeClr val="bg1"/>
                </a:solidFill>
              </a:rPr>
              <a:t>معاهدة الحظر الجزئي للتجارب لعام 1963</a:t>
            </a:r>
          </a:p>
          <a:p>
            <a:pPr marL="344488" marR="0" lvl="0" indent="117475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ar-EG" sz="3200" dirty="0">
                <a:solidFill>
                  <a:schemeClr val="bg1"/>
                </a:solidFill>
              </a:rPr>
              <a:t>معاهدة الفضاء الخارجي لعام 1967</a:t>
            </a:r>
          </a:p>
          <a:p>
            <a:pPr marL="114300" marR="0" lvl="0" indent="-127000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ar-EG" sz="3200" dirty="0">
                <a:solidFill>
                  <a:schemeClr val="bg1"/>
                </a:solidFill>
              </a:rPr>
              <a:t>الخلافات بشأن أحدث الاتفاقات المقترحة</a:t>
            </a:r>
          </a:p>
          <a:p>
            <a:pPr marL="344488" marR="0" lvl="0" indent="117475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ar-EG" sz="3200" dirty="0">
                <a:solidFill>
                  <a:schemeClr val="bg1"/>
                </a:solidFill>
              </a:rPr>
              <a:t>معاهدة منع نشر الأسلحة في الفضاء الخارجي الروسية / الصينية</a:t>
            </a:r>
          </a:p>
          <a:p>
            <a:pPr marL="344488" marR="0" lvl="0" indent="117475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ar-EG" sz="3200" dirty="0">
                <a:solidFill>
                  <a:schemeClr val="bg1"/>
                </a:solidFill>
              </a:rPr>
              <a:t>مدونة الاتحاد الأوروبي لقواعد السلوك</a:t>
            </a:r>
          </a:p>
          <a:p>
            <a:pPr marL="114300" marR="0" lvl="0" indent="-127000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ar-EG" sz="3200" dirty="0">
                <a:solidFill>
                  <a:schemeClr val="bg1"/>
                </a:solidFill>
              </a:rPr>
              <a:t>يصعب الوصول إلى اتفاق لتقييد شيء ما أو حظره دون الاتفاق على ماهيته أولاً</a:t>
            </a:r>
            <a:endParaRPr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237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61EC5-F927-4CE4-A6AE-77EA29BED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KW" dirty="0"/>
              <a:t>إطار</a:t>
            </a:r>
            <a:r>
              <a:rPr lang="ar-EG" dirty="0"/>
              <a:t> عمل</a:t>
            </a:r>
            <a:r>
              <a:rPr lang="ar-KW" dirty="0"/>
              <a:t> لأنواع الأسلحة الفضائية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3BBAA3-69B9-4186-BE50-D2C8FFAABF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4CAC9BF-D2CB-4821-9DA1-075BFCFDDC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774446"/>
              </p:ext>
            </p:extLst>
          </p:nvPr>
        </p:nvGraphicFramePr>
        <p:xfrm>
          <a:off x="1159684" y="1725514"/>
          <a:ext cx="10768518" cy="4299628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3589506">
                  <a:extLst>
                    <a:ext uri="{9D8B030D-6E8A-4147-A177-3AD203B41FA5}">
                      <a16:colId xmlns:a16="http://schemas.microsoft.com/office/drawing/2014/main" val="735544350"/>
                    </a:ext>
                  </a:extLst>
                </a:gridCol>
                <a:gridCol w="3589506">
                  <a:extLst>
                    <a:ext uri="{9D8B030D-6E8A-4147-A177-3AD203B41FA5}">
                      <a16:colId xmlns:a16="http://schemas.microsoft.com/office/drawing/2014/main" val="3656464182"/>
                    </a:ext>
                  </a:extLst>
                </a:gridCol>
                <a:gridCol w="3589506">
                  <a:extLst>
                    <a:ext uri="{9D8B030D-6E8A-4147-A177-3AD203B41FA5}">
                      <a16:colId xmlns:a16="http://schemas.microsoft.com/office/drawing/2014/main" val="3939298304"/>
                    </a:ext>
                  </a:extLst>
                </a:gridCol>
              </a:tblGrid>
              <a:tr h="2149814">
                <a:tc>
                  <a:txBody>
                    <a:bodyPr/>
                    <a:lstStyle/>
                    <a:p>
                      <a:pPr algn="r" rtl="1"/>
                      <a:r>
                        <a:rPr lang="ar-KW" sz="1400" b="1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مثال:</a:t>
                      </a:r>
                    </a:p>
                    <a:p>
                      <a:pPr marL="0" marR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r>
                        <a:rPr lang="ar-EG" dirty="0">
                          <a:solidFill>
                            <a:schemeClr val="tx1"/>
                          </a:solidFill>
                        </a:rPr>
                        <a:t>صواريخ </a:t>
                      </a:r>
                      <a:r>
                        <a:rPr lang="ar-KW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الصعود المباشر المضادة </a:t>
                      </a:r>
                      <a:r>
                        <a:rPr lang="ar-EG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للأقمار الصناعية</a:t>
                      </a:r>
                    </a:p>
                    <a:p>
                      <a:pPr marL="0" marR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lang="en-US" sz="1400" b="0" i="0" u="none" strike="noStrike" cap="none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algn="r" rtl="1"/>
                      <a:r>
                        <a:rPr lang="ar-KW" sz="1400" b="1" i="0" u="none" strike="noStrike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هل </a:t>
                      </a:r>
                      <a:r>
                        <a:rPr lang="ar-EG" sz="1400" b="1" i="0" u="none" strike="noStrike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اُختبرت؟</a:t>
                      </a:r>
                    </a:p>
                    <a:p>
                      <a:pPr algn="r" rtl="1"/>
                      <a:r>
                        <a:rPr lang="ar-EG" sz="1400" b="0" i="0" u="none" strike="noStrike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اختبرت </a:t>
                      </a:r>
                      <a:r>
                        <a:rPr lang="ar-KW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أسلحة الصعود المباشر المضادة </a:t>
                      </a:r>
                      <a:r>
                        <a:rPr lang="ar-EG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للأقمار الصناعية </a:t>
                      </a:r>
                      <a:r>
                        <a:rPr lang="ar-KW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الولايات المتحدة</a:t>
                      </a:r>
                      <a:r>
                        <a:rPr lang="ar-EG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،</a:t>
                      </a:r>
                      <a:r>
                        <a:rPr lang="ar-KW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وروسيا</a:t>
                      </a:r>
                      <a:r>
                        <a:rPr lang="ar-EG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،</a:t>
                      </a:r>
                      <a:r>
                        <a:rPr lang="ar-KW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والصين</a:t>
                      </a:r>
                      <a:r>
                        <a:rPr lang="ar-EG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،</a:t>
                      </a:r>
                      <a:r>
                        <a:rPr lang="ar-KW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والهند. اختبرت الولايات المتحدة والاتحاد السوفيتي أسلحة نووية في الفضاء في الستينيات.</a:t>
                      </a:r>
                      <a:endParaRPr lang="en-US" sz="1400" b="0" i="0" u="none" strike="noStrike" cap="none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KW" sz="1400" b="1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أمثلة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ar-EG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الصواريخ </a:t>
                      </a:r>
                      <a:r>
                        <a:rPr lang="ar-KW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المداري</a:t>
                      </a:r>
                      <a:r>
                        <a:rPr lang="ar-EG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ة</a:t>
                      </a:r>
                      <a:r>
                        <a:rPr lang="ar-KW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المشترك</a:t>
                      </a:r>
                      <a:r>
                        <a:rPr lang="ar-EG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ة المضادة للأقمار الصناعية</a:t>
                      </a:r>
                      <a:r>
                        <a:rPr lang="en-US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، </a:t>
                      </a:r>
                      <a:r>
                        <a:rPr lang="ar-EG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ومعترضات </a:t>
                      </a:r>
                      <a:r>
                        <a:rPr lang="ar-KW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الدفاع الصاروخي الفضائية</a:t>
                      </a:r>
                    </a:p>
                    <a:p>
                      <a:pPr algn="r" rtl="1"/>
                      <a:endParaRPr lang="ar-KW" sz="1400" b="0" i="0" u="none" strike="noStrike" cap="none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algn="r" rtl="1"/>
                      <a:r>
                        <a:rPr lang="ar-KW" sz="1400" b="1" i="0" u="none" strike="noStrike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هل </a:t>
                      </a:r>
                      <a:r>
                        <a:rPr lang="ar-EG" sz="1400" b="1" i="0" u="none" strike="noStrike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اُختبرت؟</a:t>
                      </a:r>
                    </a:p>
                    <a:p>
                      <a:pPr algn="r" rtl="1"/>
                      <a:r>
                        <a:rPr lang="ar-KW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قام الاتحاد السوفيتي باختبار الأسلحة الحركية المضادة </a:t>
                      </a:r>
                      <a:r>
                        <a:rPr lang="ar-EG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للأقمار الصناعية </a:t>
                      </a:r>
                      <a:r>
                        <a:rPr lang="ar-KW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المدارية المشتركة مرارًا وتكرارًا خلال الحرب الباردة.</a:t>
                      </a:r>
                      <a:endParaRPr lang="en-US" sz="1400" b="0" i="0" u="none" strike="noStrike" cap="none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KW" sz="1400" b="1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أمثلة</a:t>
                      </a:r>
                    </a:p>
                    <a:p>
                      <a:pPr algn="r" rtl="1"/>
                      <a:r>
                        <a:rPr lang="ar-EG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هجمة</a:t>
                      </a:r>
                      <a:r>
                        <a:rPr lang="ar-KW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عالمية من الفضاء (</a:t>
                      </a:r>
                      <a:r>
                        <a:rPr lang="ar-EG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مثل "قضبان الإله")</a:t>
                      </a:r>
                    </a:p>
                    <a:p>
                      <a:pPr algn="r" rtl="1"/>
                      <a:endParaRPr lang="en-US" sz="1400" b="0" i="0" u="none" strike="noStrike" cap="none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algn="r" rtl="1"/>
                      <a:r>
                        <a:rPr lang="ar-KW" sz="1400" b="1" i="0" u="none" strike="noStrike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هل </a:t>
                      </a:r>
                      <a:r>
                        <a:rPr lang="ar-EG" sz="1400" b="1" i="0" u="none" strike="noStrike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اُختبرت؟</a:t>
                      </a:r>
                    </a:p>
                    <a:p>
                      <a:pPr algn="r" rtl="1"/>
                      <a:r>
                        <a:rPr lang="ar-KW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في حين أن الجيش الأمريكي يفكر في استخدام أسلحة فضائية لضربة عالمية سريعة، لا توجد أمثلة مفتوحة المصدر على </a:t>
                      </a:r>
                      <a:r>
                        <a:rPr lang="ar-EG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وجود </a:t>
                      </a:r>
                      <a:r>
                        <a:rPr lang="ar-KW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هذا النظام قيد الاختبار.</a:t>
                      </a:r>
                      <a:endParaRPr lang="en-US" sz="1400" b="0" i="0" u="none" strike="noStrike" cap="none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015517"/>
                  </a:ext>
                </a:extLst>
              </a:tr>
              <a:tr h="2149814">
                <a:tc>
                  <a:txBody>
                    <a:bodyPr/>
                    <a:lstStyle/>
                    <a:p>
                      <a:pPr algn="r" rtl="1"/>
                      <a:r>
                        <a:rPr lang="ar-EG" sz="1400" b="1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أمثلة</a:t>
                      </a:r>
                    </a:p>
                    <a:p>
                      <a:pPr algn="r" rtl="1"/>
                      <a:r>
                        <a:rPr lang="ar-EG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جهاز تشويش الإرسال، جهاز الليزر المبهر/ العامي، الهجوم الإلكتروني</a:t>
                      </a:r>
                    </a:p>
                    <a:p>
                      <a:pPr algn="r" rtl="1"/>
                      <a:endParaRPr lang="ar-EG" sz="1400" b="1" i="0" u="none" strike="noStrike" cap="none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algn="r" rtl="1"/>
                      <a:r>
                        <a:rPr lang="ar-EG" sz="1400" b="1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هل </a:t>
                      </a:r>
                      <a:r>
                        <a:rPr lang="ar-EG" sz="1400" b="1" i="0" u="none" strike="noStrike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اُختبرت</a:t>
                      </a:r>
                      <a:r>
                        <a:rPr lang="ar-EG" sz="1400" b="1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؟</a:t>
                      </a:r>
                    </a:p>
                    <a:p>
                      <a:pPr algn="r" rtl="1"/>
                      <a:r>
                        <a:rPr lang="ar-EG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أثبتت دول متعددة هذه القدرات، بما فيها روسيا والصين وإيران وغيرها.</a:t>
                      </a:r>
                    </a:p>
                    <a:p>
                      <a:endParaRPr lang="en-US" sz="1400" b="1" i="0" u="none" strike="noStrike" cap="none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KW" sz="1400" b="1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أمثلة</a:t>
                      </a:r>
                    </a:p>
                    <a:p>
                      <a:pPr algn="r" rtl="1"/>
                      <a:r>
                        <a:rPr lang="ar-KW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جهاز تشويش مداري </a:t>
                      </a:r>
                      <a:r>
                        <a:rPr lang="ar-EG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للوصلة الهابطة</a:t>
                      </a:r>
                      <a:r>
                        <a:rPr lang="ar-KW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، ميكروويف مداري عالي الطاقة</a:t>
                      </a:r>
                    </a:p>
                    <a:p>
                      <a:pPr algn="r" rtl="1"/>
                      <a:endParaRPr lang="ar-KW" sz="1400" b="0" i="0" u="none" strike="noStrike" cap="none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algn="r" rtl="1"/>
                      <a:r>
                        <a:rPr lang="ar-KW" sz="1400" b="1" i="0" u="none" strike="noStrike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هل </a:t>
                      </a:r>
                      <a:r>
                        <a:rPr lang="ar-EG" sz="1400" b="1" i="0" u="none" strike="noStrike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اُختبرت؟</a:t>
                      </a:r>
                    </a:p>
                    <a:p>
                      <a:pPr algn="r" rtl="1"/>
                      <a:r>
                        <a:rPr lang="ar-KW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لم يتم العثور على أمثلة مفتوحة المصدر على </a:t>
                      </a:r>
                      <a:r>
                        <a:rPr lang="ar-EG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اختبار</a:t>
                      </a:r>
                      <a:r>
                        <a:rPr lang="ar-KW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هذا النظام رغم أن مثل هذه الاختبارات </a:t>
                      </a:r>
                      <a:r>
                        <a:rPr lang="ar-EG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قد </a:t>
                      </a:r>
                      <a:r>
                        <a:rPr lang="ar-KW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تبدو للمراقبين الخارجيين</a:t>
                      </a:r>
                      <a:r>
                        <a:rPr lang="ar-EG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ar-KW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مثل عمليات القرب البعيد.</a:t>
                      </a:r>
                      <a:endParaRPr lang="en-US" sz="1400" b="0" i="0" u="none" strike="noStrike" cap="none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KW" sz="1400" b="1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أمثلة</a:t>
                      </a:r>
                    </a:p>
                    <a:p>
                      <a:pPr algn="r" rtl="1"/>
                      <a:r>
                        <a:rPr lang="ar-KW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جهاز تشويش الوصلة الهابطة الفضائي، جهاز ليزر عالي القدرة</a:t>
                      </a:r>
                    </a:p>
                    <a:p>
                      <a:pPr algn="r" rtl="1"/>
                      <a:endParaRPr lang="ar-KW" sz="1400" b="1" i="0" u="none" strike="noStrike" cap="none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algn="r" rtl="1"/>
                      <a:r>
                        <a:rPr lang="ar-KW" sz="1400" b="1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هل </a:t>
                      </a:r>
                      <a:r>
                        <a:rPr lang="ar-EG" sz="1400" b="1" i="0" u="none" strike="noStrike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اُختبرت</a:t>
                      </a:r>
                      <a:r>
                        <a:rPr lang="ar-KW" sz="1400" b="1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؟</a:t>
                      </a:r>
                    </a:p>
                    <a:p>
                      <a:pPr algn="r" rtl="1"/>
                      <a:r>
                        <a:rPr lang="ar-KW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في حين أن الجيش الأمريكي يفكر في استخدام الليزر في الفضاء </a:t>
                      </a:r>
                      <a:r>
                        <a:rPr lang="ar-EG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ل</a:t>
                      </a:r>
                      <a:r>
                        <a:rPr lang="ar-KW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تعزيز الدفاع الصاروخي، لا توجد أمثلة مفتوحة المصدر على </a:t>
                      </a:r>
                      <a:r>
                        <a:rPr lang="ar-EG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وجود ه</a:t>
                      </a:r>
                      <a:r>
                        <a:rPr lang="ar-KW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ذا النظام قيد الاختبار.</a:t>
                      </a:r>
                      <a:endParaRPr lang="en-US" sz="1400" b="0" i="0" u="none" strike="noStrike" cap="none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53239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BF16478-5ACC-476A-B716-FCEE81DB2DA8}"/>
              </a:ext>
            </a:extLst>
          </p:cNvPr>
          <p:cNvSpPr txBox="1"/>
          <p:nvPr/>
        </p:nvSpPr>
        <p:spPr>
          <a:xfrm>
            <a:off x="9347252" y="1202294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EG" sz="2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أرض-جو</a:t>
            </a:r>
            <a:endParaRPr lang="en-US" sz="28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83437-C306-487A-A629-2FD13EDA1041}"/>
              </a:ext>
            </a:extLst>
          </p:cNvPr>
          <p:cNvSpPr txBox="1"/>
          <p:nvPr/>
        </p:nvSpPr>
        <p:spPr>
          <a:xfrm>
            <a:off x="5845398" y="1258084"/>
            <a:ext cx="100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EG" sz="2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جو-جو</a:t>
            </a:r>
            <a:endParaRPr lang="en-US" sz="28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067A5-903D-4E24-9258-27F2BA22F53E}"/>
              </a:ext>
            </a:extLst>
          </p:cNvPr>
          <p:cNvSpPr txBox="1"/>
          <p:nvPr/>
        </p:nvSpPr>
        <p:spPr>
          <a:xfrm>
            <a:off x="1845945" y="1192017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EG" sz="2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جو-أرض</a:t>
            </a:r>
            <a:endParaRPr lang="en-US" sz="28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880E6D-E6B9-4925-A343-61C3A0DAE64C}"/>
              </a:ext>
            </a:extLst>
          </p:cNvPr>
          <p:cNvSpPr txBox="1"/>
          <p:nvPr/>
        </p:nvSpPr>
        <p:spPr>
          <a:xfrm rot="16200000">
            <a:off x="249223" y="2604121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EG" sz="2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حركية</a:t>
            </a:r>
            <a:endParaRPr lang="en-US" sz="28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09DE4E-2675-4FC0-B478-AAB0B68F5EAA}"/>
              </a:ext>
            </a:extLst>
          </p:cNvPr>
          <p:cNvSpPr txBox="1"/>
          <p:nvPr/>
        </p:nvSpPr>
        <p:spPr>
          <a:xfrm rot="16200000">
            <a:off x="-24088" y="4711656"/>
            <a:ext cx="1451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EG" sz="2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غير حركية</a:t>
            </a:r>
            <a:endParaRPr lang="en-US" sz="28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753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erospace Security Project">
      <a:dk1>
        <a:srgbClr val="000000"/>
      </a:dk1>
      <a:lt1>
        <a:srgbClr val="FFFFFF"/>
      </a:lt1>
      <a:dk2>
        <a:srgbClr val="185271"/>
      </a:dk2>
      <a:lt2>
        <a:srgbClr val="F5F5F2"/>
      </a:lt2>
      <a:accent1>
        <a:srgbClr val="18384F"/>
      </a:accent1>
      <a:accent2>
        <a:srgbClr val="D66E42"/>
      </a:accent2>
      <a:accent3>
        <a:srgbClr val="448C88"/>
      </a:accent3>
      <a:accent4>
        <a:srgbClr val="F9BC65"/>
      </a:accent4>
      <a:accent5>
        <a:srgbClr val="196C95"/>
      </a:accent5>
      <a:accent6>
        <a:srgbClr val="5AADC5"/>
      </a:accent6>
      <a:hlink>
        <a:srgbClr val="6B5D9D"/>
      </a:hlink>
      <a:folHlink>
        <a:srgbClr val="CCC2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F9547968E7E041B44EA1D6E2BEC30C" ma:contentTypeVersion="17" ma:contentTypeDescription="Create a new document." ma:contentTypeScope="" ma:versionID="0f8b3ff1935922aba9d7a7b94d2a3160">
  <xsd:schema xmlns:xsd="http://www.w3.org/2001/XMLSchema" xmlns:xs="http://www.w3.org/2001/XMLSchema" xmlns:p="http://schemas.microsoft.com/office/2006/metadata/properties" xmlns:ns2="79372cad-906e-4e2f-b498-2cb2f8f67a22" xmlns:ns3="04e5b532-bce6-4a74-882f-197d7c8ee05a" targetNamespace="http://schemas.microsoft.com/office/2006/metadata/properties" ma:root="true" ma:fieldsID="04a328f4c16f5eb5d7c618ced9645277" ns2:_="" ns3:_="">
    <xsd:import namespace="79372cad-906e-4e2f-b498-2cb2f8f67a22"/>
    <xsd:import namespace="04e5b532-bce6-4a74-882f-197d7c8ee0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astmodified" minOccurs="0"/>
                <xsd:element ref="ns2:MediaLengthInSeconds" minOccurs="0"/>
                <xsd:element ref="ns3:TaxKeywordTaxHTField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372cad-906e-4e2f-b498-2cb2f8f67a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astmodified" ma:index="20" nillable="true" ma:displayName="last modified" ma:format="DateOnly" ma:internalName="lastmodified">
      <xsd:simpleType>
        <xsd:restriction base="dms:DateTime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e5b532-bce6-4a74-882f-197d7c8ee0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3" nillable="true" ma:taxonomy="true" ma:internalName="TaxKeywordTaxHTField" ma:taxonomyFieldName="TaxKeyword" ma:displayName="Enterprise Keywords" ma:fieldId="{23f27201-bee3-471e-b2e7-b64fd8b7ca38}" ma:taxonomyMulti="true" ma:sspId="d634031f-5af4-462f-909d-b01dcfe10349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4" nillable="true" ma:displayName="Taxonomy Catch All Column" ma:hidden="true" ma:list="{44a495a8-dfb6-4c93-8233-ef39401eedbd}" ma:internalName="TaxCatchAll" ma:showField="CatchAllData" ma:web="04e5b532-bce6-4a74-882f-197d7c8ee0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4e5b532-bce6-4a74-882f-197d7c8ee05a" xsi:nil="true"/>
    <TaxKeywordTaxHTField xmlns="04e5b532-bce6-4a74-882f-197d7c8ee05a">
      <Terms xmlns="http://schemas.microsoft.com/office/infopath/2007/PartnerControls"/>
    </TaxKeywordTaxHTField>
    <lastmodified xmlns="79372cad-906e-4e2f-b498-2cb2f8f67a22" xsi:nil="true"/>
  </documentManagement>
</p:properties>
</file>

<file path=customXml/itemProps1.xml><?xml version="1.0" encoding="utf-8"?>
<ds:datastoreItem xmlns:ds="http://schemas.openxmlformats.org/officeDocument/2006/customXml" ds:itemID="{87929D70-D9FF-4F3A-A41F-72913099BF37}"/>
</file>

<file path=customXml/itemProps2.xml><?xml version="1.0" encoding="utf-8"?>
<ds:datastoreItem xmlns:ds="http://schemas.openxmlformats.org/officeDocument/2006/customXml" ds:itemID="{BAC5843B-04F5-41A8-825F-6EE453067F41}"/>
</file>

<file path=customXml/itemProps3.xml><?xml version="1.0" encoding="utf-8"?>
<ds:datastoreItem xmlns:ds="http://schemas.openxmlformats.org/officeDocument/2006/customXml" ds:itemID="{DC19C5CE-C32B-43E5-ABFF-3FB1CD8D1674}"/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478</Words>
  <Application>Microsoft Office PowerPoint</Application>
  <PresentationFormat>Widescreen</PresentationFormat>
  <Paragraphs>90</Paragraphs>
  <Slides>10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Sakkal Majalla</vt:lpstr>
      <vt:lpstr>Source Sans Pro</vt:lpstr>
      <vt:lpstr>Calibri</vt:lpstr>
      <vt:lpstr>Abel</vt:lpstr>
      <vt:lpstr>Office Theme</vt:lpstr>
      <vt:lpstr>التنافس في الفضاء</vt:lpstr>
      <vt:lpstr>مهمتنا: تثقيف النقاش العام وإعلامه</vt:lpstr>
      <vt:lpstr>ما تغير في الفضاء؟</vt:lpstr>
      <vt:lpstr>المزيد من الاختلاف: البعثات التجارية الجديدة والموسعة</vt:lpstr>
      <vt:lpstr>مهمة الخدمة في المدار (فبراير 2020)</vt:lpstr>
      <vt:lpstr>مثال على قدرات الاستخدام المزدوج</vt:lpstr>
      <vt:lpstr>أخطر: انتشار التهديدات</vt:lpstr>
      <vt:lpstr>ما السلاح الفضائي؟</vt:lpstr>
      <vt:lpstr>إطار عمل لأنواع الأسلحة الفضائية</vt:lpstr>
      <vt:lpstr>الأسئلة؟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Security Space in the Second Space Age</dc:title>
  <dc:creator>Caroline Amenabar</dc:creator>
  <cp:lastModifiedBy>Translator</cp:lastModifiedBy>
  <cp:revision>21</cp:revision>
  <dcterms:created xsi:type="dcterms:W3CDTF">2017-11-28T16:35:10Z</dcterms:created>
  <dcterms:modified xsi:type="dcterms:W3CDTF">2021-11-10T12:21:27Z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0x010100C9F9547968E7E041B44EA1D6E2BEC30C</vt:lpwstr>
  </property>
</Properties>
</file>